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diagrams/data2.xml" ContentType="application/vnd.openxmlformats-officedocument.drawingml.diagramData+xml"/>
  <Override PartName="/ppt/diagrams/data1.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diagrams/layout1.xml" ContentType="application/vnd.openxmlformats-officedocument.drawingml.diagramLayout+xml"/>
  <Override PartName="/ppt/diagrams/drawing2.xml" ContentType="application/vnd.ms-office.drawingml.diagramDrawing+xml"/>
  <Override PartName="/ppt/diagrams/colors2.xml" ContentType="application/vnd.openxmlformats-officedocument.drawingml.diagramColors+xml"/>
  <Override PartName="/ppt/diagrams/quickStyle2.xml" ContentType="application/vnd.openxmlformats-officedocument.drawingml.diagramStyle+xml"/>
  <Override PartName="/ppt/diagrams/layout2.xml" ContentType="application/vnd.openxmlformats-officedocument.drawingml.diagramLayout+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02FACC-F1EF-409B-BCA0-28AB8CA7B7B8}" v="14" dt="2021-05-19T13:24:39.9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 Id="rId14" Type="http://schemas.openxmlformats.org/officeDocument/2006/relationships/customXml" Target="../customXml/item3.xml"/></Relationships>
</file>

<file path=ppt/diagrams/_rels/data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D1416556-6173-46A8-B7E1-47052BBFC35F}"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48EF0DCB-729E-4A4A-B647-BDBA48B3AD5A}">
      <dgm:prSet/>
      <dgm:spPr/>
      <dgm:t>
        <a:bodyPr/>
        <a:lstStyle/>
        <a:p>
          <a:r>
            <a:rPr lang="en-US" dirty="0"/>
            <a:t>Final assessments will be staggered from May 17th to June 17</a:t>
          </a:r>
          <a:r>
            <a:rPr lang="en-US" baseline="30000" dirty="0"/>
            <a:t>th</a:t>
          </a:r>
          <a:r>
            <a:rPr lang="en-US" dirty="0"/>
            <a:t>. This will support students not having too much or too many things to prepare for the last week of school. Summative assessments may be chunked in such a way that a “test” may cover 2 or more class periods and be broken into various components.</a:t>
          </a:r>
        </a:p>
      </dgm:t>
    </dgm:pt>
    <dgm:pt modelId="{2ADD4004-E3DB-48FE-944C-A617F0C50E1E}" type="parTrans" cxnId="{655F527C-A056-4D14-AFF8-82144EC67F86}">
      <dgm:prSet/>
      <dgm:spPr/>
      <dgm:t>
        <a:bodyPr/>
        <a:lstStyle/>
        <a:p>
          <a:endParaRPr lang="en-US"/>
        </a:p>
      </dgm:t>
    </dgm:pt>
    <dgm:pt modelId="{BC9A4060-0850-41ED-948D-E7618449C6F3}" type="sibTrans" cxnId="{655F527C-A056-4D14-AFF8-82144EC67F86}">
      <dgm:prSet/>
      <dgm:spPr/>
      <dgm:t>
        <a:bodyPr/>
        <a:lstStyle/>
        <a:p>
          <a:endParaRPr lang="en-US"/>
        </a:p>
      </dgm:t>
    </dgm:pt>
    <dgm:pt modelId="{2A4F2026-4026-4B54-862C-17FFA6000050}">
      <dgm:prSet/>
      <dgm:spPr/>
      <dgm:t>
        <a:bodyPr/>
        <a:lstStyle/>
        <a:p>
          <a:r>
            <a:rPr lang="en-US" dirty="0"/>
            <a:t>Additional assessments in the form of presentations or projects have final deadlines that have either been shared with or will be shared with students at the same point in time.</a:t>
          </a:r>
        </a:p>
      </dgm:t>
    </dgm:pt>
    <dgm:pt modelId="{8F01D9C6-9C56-40C8-BC8C-03864B6073B2}" type="parTrans" cxnId="{0184BD52-4197-444E-99A1-53A8E707D5DE}">
      <dgm:prSet/>
      <dgm:spPr/>
      <dgm:t>
        <a:bodyPr/>
        <a:lstStyle/>
        <a:p>
          <a:endParaRPr lang="en-US"/>
        </a:p>
      </dgm:t>
    </dgm:pt>
    <dgm:pt modelId="{E9319219-D8AC-4D0C-A361-EF88B63DDEF3}" type="sibTrans" cxnId="{0184BD52-4197-444E-99A1-53A8E707D5DE}">
      <dgm:prSet/>
      <dgm:spPr/>
      <dgm:t>
        <a:bodyPr/>
        <a:lstStyle/>
        <a:p>
          <a:endParaRPr lang="en-US"/>
        </a:p>
      </dgm:t>
    </dgm:pt>
    <dgm:pt modelId="{3D915579-76BB-41E0-AF74-C855628E5234}">
      <dgm:prSet/>
      <dgm:spPr/>
      <dgm:t>
        <a:bodyPr/>
        <a:lstStyle/>
        <a:p>
          <a:r>
            <a:rPr lang="en-US"/>
            <a:t>Teachers will continue to teach curriculum between May 17</a:t>
          </a:r>
          <a:r>
            <a:rPr lang="en-US" baseline="30000"/>
            <a:t>th</a:t>
          </a:r>
          <a:r>
            <a:rPr lang="en-US"/>
            <a:t> and June 11</a:t>
          </a:r>
          <a:r>
            <a:rPr lang="en-US" baseline="30000"/>
            <a:t>th</a:t>
          </a:r>
          <a:r>
            <a:rPr lang="en-US"/>
            <a:t> and this material will be assessed using a variety of formative and summative assessment strategies.  </a:t>
          </a:r>
        </a:p>
      </dgm:t>
    </dgm:pt>
    <dgm:pt modelId="{848F69F2-7AD4-40D9-958D-A3729A81825C}" type="parTrans" cxnId="{3EBF752C-C0C1-4511-9FD0-FF3725D4248C}">
      <dgm:prSet/>
      <dgm:spPr/>
      <dgm:t>
        <a:bodyPr/>
        <a:lstStyle/>
        <a:p>
          <a:endParaRPr lang="en-US"/>
        </a:p>
      </dgm:t>
    </dgm:pt>
    <dgm:pt modelId="{8F4AC42B-9BB4-490D-B883-F8CA3FB179F2}" type="sibTrans" cxnId="{3EBF752C-C0C1-4511-9FD0-FF3725D4248C}">
      <dgm:prSet/>
      <dgm:spPr/>
      <dgm:t>
        <a:bodyPr/>
        <a:lstStyle/>
        <a:p>
          <a:endParaRPr lang="en-US"/>
        </a:p>
      </dgm:t>
    </dgm:pt>
    <dgm:pt modelId="{ADA90899-5F96-4D7E-B729-988F33ED3EE3}">
      <dgm:prSet/>
      <dgm:spPr/>
      <dgm:t>
        <a:bodyPr/>
        <a:lstStyle/>
        <a:p>
          <a:r>
            <a:rPr lang="en-US" dirty="0"/>
            <a:t>Upon the completion of final assessments, teachers will determine which students have successfully met and have completed the outcomes in their respective courses and those who need more time.  They will inform </a:t>
          </a:r>
          <a:r>
            <a:rPr lang="en-US"/>
            <a:t>students by </a:t>
          </a:r>
          <a:r>
            <a:rPr lang="en-US" dirty="0"/>
            <a:t>June 11</a:t>
          </a:r>
          <a:r>
            <a:rPr lang="en-US" baseline="30000" dirty="0"/>
            <a:t>th</a:t>
          </a:r>
          <a:r>
            <a:rPr lang="en-US" dirty="0"/>
            <a:t> as to completion of outcomes or the need for additional learning time. </a:t>
          </a:r>
        </a:p>
      </dgm:t>
    </dgm:pt>
    <dgm:pt modelId="{4DE6AE01-8417-4000-BEF0-EBC3EF6F3AA1}" type="parTrans" cxnId="{EF092BC4-5A3D-4D49-BE03-1D113CA570B0}">
      <dgm:prSet/>
      <dgm:spPr/>
      <dgm:t>
        <a:bodyPr/>
        <a:lstStyle/>
        <a:p>
          <a:endParaRPr lang="en-US"/>
        </a:p>
      </dgm:t>
    </dgm:pt>
    <dgm:pt modelId="{49903485-2322-4975-9F7A-98A36AB42F1E}" type="sibTrans" cxnId="{EF092BC4-5A3D-4D49-BE03-1D113CA570B0}">
      <dgm:prSet/>
      <dgm:spPr/>
      <dgm:t>
        <a:bodyPr/>
        <a:lstStyle/>
        <a:p>
          <a:endParaRPr lang="en-US"/>
        </a:p>
      </dgm:t>
    </dgm:pt>
    <dgm:pt modelId="{C37A8D7B-8E63-4C38-BDD0-F26D1A386EA2}" type="pres">
      <dgm:prSet presAssocID="{D1416556-6173-46A8-B7E1-47052BBFC35F}" presName="vert0" presStyleCnt="0">
        <dgm:presLayoutVars>
          <dgm:dir/>
          <dgm:animOne val="branch"/>
          <dgm:animLvl val="lvl"/>
        </dgm:presLayoutVars>
      </dgm:prSet>
      <dgm:spPr/>
    </dgm:pt>
    <dgm:pt modelId="{F5D63DA1-3F00-4129-A13F-48949FE64238}" type="pres">
      <dgm:prSet presAssocID="{48EF0DCB-729E-4A4A-B647-BDBA48B3AD5A}" presName="thickLine" presStyleLbl="alignNode1" presStyleIdx="0" presStyleCnt="4"/>
      <dgm:spPr/>
    </dgm:pt>
    <dgm:pt modelId="{89A367FA-0D85-49D5-8B97-C44802B03461}" type="pres">
      <dgm:prSet presAssocID="{48EF0DCB-729E-4A4A-B647-BDBA48B3AD5A}" presName="horz1" presStyleCnt="0"/>
      <dgm:spPr/>
    </dgm:pt>
    <dgm:pt modelId="{8337F756-D5BF-4476-8A25-7026D062E859}" type="pres">
      <dgm:prSet presAssocID="{48EF0DCB-729E-4A4A-B647-BDBA48B3AD5A}" presName="tx1" presStyleLbl="revTx" presStyleIdx="0" presStyleCnt="4"/>
      <dgm:spPr/>
    </dgm:pt>
    <dgm:pt modelId="{5C1700C8-5C68-4964-B896-264E2C4891B1}" type="pres">
      <dgm:prSet presAssocID="{48EF0DCB-729E-4A4A-B647-BDBA48B3AD5A}" presName="vert1" presStyleCnt="0"/>
      <dgm:spPr/>
    </dgm:pt>
    <dgm:pt modelId="{BA7812ED-E0AC-423F-B06F-E395B3C853D7}" type="pres">
      <dgm:prSet presAssocID="{2A4F2026-4026-4B54-862C-17FFA6000050}" presName="thickLine" presStyleLbl="alignNode1" presStyleIdx="1" presStyleCnt="4"/>
      <dgm:spPr/>
    </dgm:pt>
    <dgm:pt modelId="{416B1E95-5B9B-478F-B116-7AB2B468031B}" type="pres">
      <dgm:prSet presAssocID="{2A4F2026-4026-4B54-862C-17FFA6000050}" presName="horz1" presStyleCnt="0"/>
      <dgm:spPr/>
    </dgm:pt>
    <dgm:pt modelId="{FC8BF9E7-1E5E-4FE3-93F6-3EE811E0DB1F}" type="pres">
      <dgm:prSet presAssocID="{2A4F2026-4026-4B54-862C-17FFA6000050}" presName="tx1" presStyleLbl="revTx" presStyleIdx="1" presStyleCnt="4"/>
      <dgm:spPr/>
    </dgm:pt>
    <dgm:pt modelId="{9A5883BD-C6BA-4DC2-8C30-EA7EE80CE34A}" type="pres">
      <dgm:prSet presAssocID="{2A4F2026-4026-4B54-862C-17FFA6000050}" presName="vert1" presStyleCnt="0"/>
      <dgm:spPr/>
    </dgm:pt>
    <dgm:pt modelId="{4DFA90A7-EDE8-4946-B76D-6C26A98B099F}" type="pres">
      <dgm:prSet presAssocID="{3D915579-76BB-41E0-AF74-C855628E5234}" presName="thickLine" presStyleLbl="alignNode1" presStyleIdx="2" presStyleCnt="4"/>
      <dgm:spPr/>
    </dgm:pt>
    <dgm:pt modelId="{B6F68D9F-7956-4C11-9780-7B1CE4900FAE}" type="pres">
      <dgm:prSet presAssocID="{3D915579-76BB-41E0-AF74-C855628E5234}" presName="horz1" presStyleCnt="0"/>
      <dgm:spPr/>
    </dgm:pt>
    <dgm:pt modelId="{42D2F748-0A7C-44B8-BDA9-592F1503AD16}" type="pres">
      <dgm:prSet presAssocID="{3D915579-76BB-41E0-AF74-C855628E5234}" presName="tx1" presStyleLbl="revTx" presStyleIdx="2" presStyleCnt="4"/>
      <dgm:spPr/>
    </dgm:pt>
    <dgm:pt modelId="{55972557-2B4B-4468-B06C-AC666FBC155E}" type="pres">
      <dgm:prSet presAssocID="{3D915579-76BB-41E0-AF74-C855628E5234}" presName="vert1" presStyleCnt="0"/>
      <dgm:spPr/>
    </dgm:pt>
    <dgm:pt modelId="{A1DF2EA0-0122-4F4E-8F9E-2CC7FE9B6E0C}" type="pres">
      <dgm:prSet presAssocID="{ADA90899-5F96-4D7E-B729-988F33ED3EE3}" presName="thickLine" presStyleLbl="alignNode1" presStyleIdx="3" presStyleCnt="4"/>
      <dgm:spPr/>
    </dgm:pt>
    <dgm:pt modelId="{D51A23C2-4B85-407B-96C9-438ABDDF968A}" type="pres">
      <dgm:prSet presAssocID="{ADA90899-5F96-4D7E-B729-988F33ED3EE3}" presName="horz1" presStyleCnt="0"/>
      <dgm:spPr/>
    </dgm:pt>
    <dgm:pt modelId="{531EF73D-E4AD-4636-8762-4704B1B1B80B}" type="pres">
      <dgm:prSet presAssocID="{ADA90899-5F96-4D7E-B729-988F33ED3EE3}" presName="tx1" presStyleLbl="revTx" presStyleIdx="3" presStyleCnt="4"/>
      <dgm:spPr/>
    </dgm:pt>
    <dgm:pt modelId="{08FAE72E-D330-4BB6-8D3D-D9F2426E6662}" type="pres">
      <dgm:prSet presAssocID="{ADA90899-5F96-4D7E-B729-988F33ED3EE3}" presName="vert1" presStyleCnt="0"/>
      <dgm:spPr/>
    </dgm:pt>
  </dgm:ptLst>
  <dgm:cxnLst>
    <dgm:cxn modelId="{4F3D410F-9979-4943-9985-2DD7AE0FFAE3}" type="presOf" srcId="{2A4F2026-4026-4B54-862C-17FFA6000050}" destId="{FC8BF9E7-1E5E-4FE3-93F6-3EE811E0DB1F}" srcOrd="0" destOrd="0" presId="urn:microsoft.com/office/officeart/2008/layout/LinedList"/>
    <dgm:cxn modelId="{CC2FD61A-C48B-417C-B3C6-0E4D30C4F682}" type="presOf" srcId="{D1416556-6173-46A8-B7E1-47052BBFC35F}" destId="{C37A8D7B-8E63-4C38-BDD0-F26D1A386EA2}" srcOrd="0" destOrd="0" presId="urn:microsoft.com/office/officeart/2008/layout/LinedList"/>
    <dgm:cxn modelId="{3EBF752C-C0C1-4511-9FD0-FF3725D4248C}" srcId="{D1416556-6173-46A8-B7E1-47052BBFC35F}" destId="{3D915579-76BB-41E0-AF74-C855628E5234}" srcOrd="2" destOrd="0" parTransId="{848F69F2-7AD4-40D9-958D-A3729A81825C}" sibTransId="{8F4AC42B-9BB4-490D-B883-F8CA3FB179F2}"/>
    <dgm:cxn modelId="{780FEB33-26E2-404F-9E36-DEC36D01BCE3}" type="presOf" srcId="{48EF0DCB-729E-4A4A-B647-BDBA48B3AD5A}" destId="{8337F756-D5BF-4476-8A25-7026D062E859}" srcOrd="0" destOrd="0" presId="urn:microsoft.com/office/officeart/2008/layout/LinedList"/>
    <dgm:cxn modelId="{0184BD52-4197-444E-99A1-53A8E707D5DE}" srcId="{D1416556-6173-46A8-B7E1-47052BBFC35F}" destId="{2A4F2026-4026-4B54-862C-17FFA6000050}" srcOrd="1" destOrd="0" parTransId="{8F01D9C6-9C56-40C8-BC8C-03864B6073B2}" sibTransId="{E9319219-D8AC-4D0C-A361-EF88B63DDEF3}"/>
    <dgm:cxn modelId="{655F527C-A056-4D14-AFF8-82144EC67F86}" srcId="{D1416556-6173-46A8-B7E1-47052BBFC35F}" destId="{48EF0DCB-729E-4A4A-B647-BDBA48B3AD5A}" srcOrd="0" destOrd="0" parTransId="{2ADD4004-E3DB-48FE-944C-A617F0C50E1E}" sibTransId="{BC9A4060-0850-41ED-948D-E7618449C6F3}"/>
    <dgm:cxn modelId="{9E1DEB9F-7498-4328-8DBF-65F44CB71D4E}" type="presOf" srcId="{3D915579-76BB-41E0-AF74-C855628E5234}" destId="{42D2F748-0A7C-44B8-BDA9-592F1503AD16}" srcOrd="0" destOrd="0" presId="urn:microsoft.com/office/officeart/2008/layout/LinedList"/>
    <dgm:cxn modelId="{693A36A8-55D1-4E45-997C-1FD33658A222}" type="presOf" srcId="{ADA90899-5F96-4D7E-B729-988F33ED3EE3}" destId="{531EF73D-E4AD-4636-8762-4704B1B1B80B}" srcOrd="0" destOrd="0" presId="urn:microsoft.com/office/officeart/2008/layout/LinedList"/>
    <dgm:cxn modelId="{EF092BC4-5A3D-4D49-BE03-1D113CA570B0}" srcId="{D1416556-6173-46A8-B7E1-47052BBFC35F}" destId="{ADA90899-5F96-4D7E-B729-988F33ED3EE3}" srcOrd="3" destOrd="0" parTransId="{4DE6AE01-8417-4000-BEF0-EBC3EF6F3AA1}" sibTransId="{49903485-2322-4975-9F7A-98A36AB42F1E}"/>
    <dgm:cxn modelId="{DBDE3EAB-F8F4-46A3-8A19-32CF80C0849C}" type="presParOf" srcId="{C37A8D7B-8E63-4C38-BDD0-F26D1A386EA2}" destId="{F5D63DA1-3F00-4129-A13F-48949FE64238}" srcOrd="0" destOrd="0" presId="urn:microsoft.com/office/officeart/2008/layout/LinedList"/>
    <dgm:cxn modelId="{EC35FF90-1C1C-4DA2-9FC7-8F289D835344}" type="presParOf" srcId="{C37A8D7B-8E63-4C38-BDD0-F26D1A386EA2}" destId="{89A367FA-0D85-49D5-8B97-C44802B03461}" srcOrd="1" destOrd="0" presId="urn:microsoft.com/office/officeart/2008/layout/LinedList"/>
    <dgm:cxn modelId="{E8D7006A-DF31-4D46-B70C-8CBB696A6A40}" type="presParOf" srcId="{89A367FA-0D85-49D5-8B97-C44802B03461}" destId="{8337F756-D5BF-4476-8A25-7026D062E859}" srcOrd="0" destOrd="0" presId="urn:microsoft.com/office/officeart/2008/layout/LinedList"/>
    <dgm:cxn modelId="{60AF2FAE-778B-47EA-825F-8BE7383DC3B9}" type="presParOf" srcId="{89A367FA-0D85-49D5-8B97-C44802B03461}" destId="{5C1700C8-5C68-4964-B896-264E2C4891B1}" srcOrd="1" destOrd="0" presId="urn:microsoft.com/office/officeart/2008/layout/LinedList"/>
    <dgm:cxn modelId="{9EA42FE6-921A-423E-8EBE-C1AA5E186DA7}" type="presParOf" srcId="{C37A8D7B-8E63-4C38-BDD0-F26D1A386EA2}" destId="{BA7812ED-E0AC-423F-B06F-E395B3C853D7}" srcOrd="2" destOrd="0" presId="urn:microsoft.com/office/officeart/2008/layout/LinedList"/>
    <dgm:cxn modelId="{83BA59F3-EC47-4F96-8827-4913A7EDFF8B}" type="presParOf" srcId="{C37A8D7B-8E63-4C38-BDD0-F26D1A386EA2}" destId="{416B1E95-5B9B-478F-B116-7AB2B468031B}" srcOrd="3" destOrd="0" presId="urn:microsoft.com/office/officeart/2008/layout/LinedList"/>
    <dgm:cxn modelId="{90A7AF2D-E762-44A2-B855-47E066186A05}" type="presParOf" srcId="{416B1E95-5B9B-478F-B116-7AB2B468031B}" destId="{FC8BF9E7-1E5E-4FE3-93F6-3EE811E0DB1F}" srcOrd="0" destOrd="0" presId="urn:microsoft.com/office/officeart/2008/layout/LinedList"/>
    <dgm:cxn modelId="{1DC248DE-9290-4575-9896-4BCDFBC4CBD3}" type="presParOf" srcId="{416B1E95-5B9B-478F-B116-7AB2B468031B}" destId="{9A5883BD-C6BA-4DC2-8C30-EA7EE80CE34A}" srcOrd="1" destOrd="0" presId="urn:microsoft.com/office/officeart/2008/layout/LinedList"/>
    <dgm:cxn modelId="{15075314-4BDC-46B5-9074-268E299DA240}" type="presParOf" srcId="{C37A8D7B-8E63-4C38-BDD0-F26D1A386EA2}" destId="{4DFA90A7-EDE8-4946-B76D-6C26A98B099F}" srcOrd="4" destOrd="0" presId="urn:microsoft.com/office/officeart/2008/layout/LinedList"/>
    <dgm:cxn modelId="{EE8EDFDE-7D62-46D0-BAE0-DBF083CE7521}" type="presParOf" srcId="{C37A8D7B-8E63-4C38-BDD0-F26D1A386EA2}" destId="{B6F68D9F-7956-4C11-9780-7B1CE4900FAE}" srcOrd="5" destOrd="0" presId="urn:microsoft.com/office/officeart/2008/layout/LinedList"/>
    <dgm:cxn modelId="{0A39B986-B6ED-447C-BB0A-095DB94D720D}" type="presParOf" srcId="{B6F68D9F-7956-4C11-9780-7B1CE4900FAE}" destId="{42D2F748-0A7C-44B8-BDA9-592F1503AD16}" srcOrd="0" destOrd="0" presId="urn:microsoft.com/office/officeart/2008/layout/LinedList"/>
    <dgm:cxn modelId="{53D01C2B-8E91-4317-9CC4-FFC33A3EA404}" type="presParOf" srcId="{B6F68D9F-7956-4C11-9780-7B1CE4900FAE}" destId="{55972557-2B4B-4468-B06C-AC666FBC155E}" srcOrd="1" destOrd="0" presId="urn:microsoft.com/office/officeart/2008/layout/LinedList"/>
    <dgm:cxn modelId="{D3878239-F9DD-4B4F-B315-D245A16DE017}" type="presParOf" srcId="{C37A8D7B-8E63-4C38-BDD0-F26D1A386EA2}" destId="{A1DF2EA0-0122-4F4E-8F9E-2CC7FE9B6E0C}" srcOrd="6" destOrd="0" presId="urn:microsoft.com/office/officeart/2008/layout/LinedList"/>
    <dgm:cxn modelId="{AD436282-701E-44C4-8817-818885F1A529}" type="presParOf" srcId="{C37A8D7B-8E63-4C38-BDD0-F26D1A386EA2}" destId="{D51A23C2-4B85-407B-96C9-438ABDDF968A}" srcOrd="7" destOrd="0" presId="urn:microsoft.com/office/officeart/2008/layout/LinedList"/>
    <dgm:cxn modelId="{8CF35CDC-708E-448F-830C-8D8EBDC41A27}" type="presParOf" srcId="{D51A23C2-4B85-407B-96C9-438ABDDF968A}" destId="{531EF73D-E4AD-4636-8762-4704B1B1B80B}" srcOrd="0" destOrd="0" presId="urn:microsoft.com/office/officeart/2008/layout/LinedList"/>
    <dgm:cxn modelId="{CDA53D20-4ACA-4822-95E7-0B3AD0321815}" type="presParOf" srcId="{D51A23C2-4B85-407B-96C9-438ABDDF968A}" destId="{08FAE72E-D330-4BB6-8D3D-D9F2426E666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33C73E-14BC-4C36-921A-E8B7BFE4C5E0}"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2C063F7C-8762-4DE2-98EA-22F8CD70F3BA}">
      <dgm:prSet/>
      <dgm:spPr/>
      <dgm:t>
        <a:bodyPr/>
        <a:lstStyle/>
        <a:p>
          <a:r>
            <a:rPr lang="en-US"/>
            <a:t>Make sure that all your assignments are caught up</a:t>
          </a:r>
        </a:p>
      </dgm:t>
    </dgm:pt>
    <dgm:pt modelId="{3D569D3D-5AED-4B32-8878-D4C7EB059498}" type="parTrans" cxnId="{C5D37FD4-C3EE-4EA4-AA2E-E77DF2604392}">
      <dgm:prSet/>
      <dgm:spPr/>
      <dgm:t>
        <a:bodyPr/>
        <a:lstStyle/>
        <a:p>
          <a:endParaRPr lang="en-US"/>
        </a:p>
      </dgm:t>
    </dgm:pt>
    <dgm:pt modelId="{E295DAA3-A8B6-4D95-88D4-280A0706E3E9}" type="sibTrans" cxnId="{C5D37FD4-C3EE-4EA4-AA2E-E77DF2604392}">
      <dgm:prSet/>
      <dgm:spPr/>
      <dgm:t>
        <a:bodyPr/>
        <a:lstStyle/>
        <a:p>
          <a:endParaRPr lang="en-US"/>
        </a:p>
      </dgm:t>
    </dgm:pt>
    <dgm:pt modelId="{07FEFBFD-FE56-4367-A80A-438062767BB8}">
      <dgm:prSet/>
      <dgm:spPr/>
      <dgm:t>
        <a:bodyPr/>
        <a:lstStyle/>
        <a:p>
          <a:r>
            <a:rPr lang="en-US"/>
            <a:t>If you need help, book the time with your teacher at noon and/or afterschool</a:t>
          </a:r>
        </a:p>
      </dgm:t>
    </dgm:pt>
    <dgm:pt modelId="{A6CB7B2A-D1E5-48A3-A824-F07E91055181}" type="parTrans" cxnId="{8280FC59-35AD-4C02-AA54-E2DA058DCDCF}">
      <dgm:prSet/>
      <dgm:spPr/>
      <dgm:t>
        <a:bodyPr/>
        <a:lstStyle/>
        <a:p>
          <a:endParaRPr lang="en-US"/>
        </a:p>
      </dgm:t>
    </dgm:pt>
    <dgm:pt modelId="{9735E128-66BC-4531-951B-EA826119AB45}" type="sibTrans" cxnId="{8280FC59-35AD-4C02-AA54-E2DA058DCDCF}">
      <dgm:prSet/>
      <dgm:spPr/>
      <dgm:t>
        <a:bodyPr/>
        <a:lstStyle/>
        <a:p>
          <a:endParaRPr lang="en-US"/>
        </a:p>
      </dgm:t>
    </dgm:pt>
    <dgm:pt modelId="{3665AC94-9921-43FA-AFB9-87A78B292D4F}">
      <dgm:prSet/>
      <dgm:spPr/>
      <dgm:t>
        <a:bodyPr/>
        <a:lstStyle/>
        <a:p>
          <a:r>
            <a:rPr lang="en-US"/>
            <a:t>If you and your teacher agree that a redo or re-write is in order, then you may need to do something again</a:t>
          </a:r>
        </a:p>
      </dgm:t>
    </dgm:pt>
    <dgm:pt modelId="{9B432583-52EF-4FE1-9315-2800673D4A6B}" type="parTrans" cxnId="{6D5354D3-B8A5-4D91-8536-AC59DF1058D9}">
      <dgm:prSet/>
      <dgm:spPr/>
      <dgm:t>
        <a:bodyPr/>
        <a:lstStyle/>
        <a:p>
          <a:endParaRPr lang="en-US"/>
        </a:p>
      </dgm:t>
    </dgm:pt>
    <dgm:pt modelId="{B6376901-66D6-48D2-A41A-C33E368FBFC2}" type="sibTrans" cxnId="{6D5354D3-B8A5-4D91-8536-AC59DF1058D9}">
      <dgm:prSet/>
      <dgm:spPr/>
      <dgm:t>
        <a:bodyPr/>
        <a:lstStyle/>
        <a:p>
          <a:endParaRPr lang="en-US"/>
        </a:p>
      </dgm:t>
    </dgm:pt>
    <dgm:pt modelId="{DBE56A1C-6D67-46CB-9C63-090A37A51259}">
      <dgm:prSet/>
      <dgm:spPr/>
      <dgm:t>
        <a:bodyPr/>
        <a:lstStyle/>
        <a:p>
          <a:r>
            <a:rPr lang="en-US"/>
            <a:t>Make sure you attend to your assigned work on you </a:t>
          </a:r>
          <a:r>
            <a:rPr lang="en-US" b="1" i="1"/>
            <a:t>at-home learning </a:t>
          </a:r>
          <a:r>
            <a:rPr lang="en-US"/>
            <a:t>days as well as when you are here</a:t>
          </a:r>
        </a:p>
      </dgm:t>
    </dgm:pt>
    <dgm:pt modelId="{C5D87D9C-1F7B-4ED1-B8D7-AD483FE707E6}" type="parTrans" cxnId="{8A00D13C-72E3-44F1-AD5F-C064317BA946}">
      <dgm:prSet/>
      <dgm:spPr/>
      <dgm:t>
        <a:bodyPr/>
        <a:lstStyle/>
        <a:p>
          <a:endParaRPr lang="en-US"/>
        </a:p>
      </dgm:t>
    </dgm:pt>
    <dgm:pt modelId="{B3B8FF8F-688B-4B98-9399-3A256832128B}" type="sibTrans" cxnId="{8A00D13C-72E3-44F1-AD5F-C064317BA946}">
      <dgm:prSet/>
      <dgm:spPr/>
      <dgm:t>
        <a:bodyPr/>
        <a:lstStyle/>
        <a:p>
          <a:endParaRPr lang="en-US"/>
        </a:p>
      </dgm:t>
    </dgm:pt>
    <dgm:pt modelId="{5353DF95-4064-456E-8458-754A9C0E59ED}">
      <dgm:prSet/>
      <dgm:spPr/>
      <dgm:t>
        <a:bodyPr/>
        <a:lstStyle/>
        <a:p>
          <a:r>
            <a:rPr lang="en-US"/>
            <a:t>Eat well, sleep well and try to do your best</a:t>
          </a:r>
        </a:p>
      </dgm:t>
    </dgm:pt>
    <dgm:pt modelId="{D2BF8EFB-7B15-448F-A228-A4FF3D551D3B}" type="parTrans" cxnId="{27AEB46E-CDD7-459C-97F6-7FC9530E0545}">
      <dgm:prSet/>
      <dgm:spPr/>
      <dgm:t>
        <a:bodyPr/>
        <a:lstStyle/>
        <a:p>
          <a:endParaRPr lang="en-US"/>
        </a:p>
      </dgm:t>
    </dgm:pt>
    <dgm:pt modelId="{3D9AFAB4-6546-4DAD-9346-65B17CB065FC}" type="sibTrans" cxnId="{27AEB46E-CDD7-459C-97F6-7FC9530E0545}">
      <dgm:prSet/>
      <dgm:spPr/>
      <dgm:t>
        <a:bodyPr/>
        <a:lstStyle/>
        <a:p>
          <a:endParaRPr lang="en-US"/>
        </a:p>
      </dgm:t>
    </dgm:pt>
    <dgm:pt modelId="{4DC905E3-6688-46AC-9C1D-5E5E4C1FCF67}" type="pres">
      <dgm:prSet presAssocID="{3533C73E-14BC-4C36-921A-E8B7BFE4C5E0}" presName="root" presStyleCnt="0">
        <dgm:presLayoutVars>
          <dgm:dir/>
          <dgm:resizeHandles val="exact"/>
        </dgm:presLayoutVars>
      </dgm:prSet>
      <dgm:spPr/>
    </dgm:pt>
    <dgm:pt modelId="{3B87248C-B265-4A8F-ABBB-070DDE9558DE}" type="pres">
      <dgm:prSet presAssocID="{2C063F7C-8762-4DE2-98EA-22F8CD70F3BA}" presName="compNode" presStyleCnt="0"/>
      <dgm:spPr/>
    </dgm:pt>
    <dgm:pt modelId="{21439528-153E-441E-B9EC-6C0492C96F70}" type="pres">
      <dgm:prSet presAssocID="{2C063F7C-8762-4DE2-98EA-22F8CD70F3BA}" presName="bgRect" presStyleLbl="bgShp" presStyleIdx="0" presStyleCnt="5"/>
      <dgm:spPr/>
    </dgm:pt>
    <dgm:pt modelId="{AA8850C4-D4BB-4E3E-AA50-425FA66CA9AA}" type="pres">
      <dgm:prSet presAssocID="{2C063F7C-8762-4DE2-98EA-22F8CD70F3BA}"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E3B09997-9AF4-4306-BC12-DCC88448652A}" type="pres">
      <dgm:prSet presAssocID="{2C063F7C-8762-4DE2-98EA-22F8CD70F3BA}" presName="spaceRect" presStyleCnt="0"/>
      <dgm:spPr/>
    </dgm:pt>
    <dgm:pt modelId="{044231D5-2365-4E33-954B-F1E886E41A9D}" type="pres">
      <dgm:prSet presAssocID="{2C063F7C-8762-4DE2-98EA-22F8CD70F3BA}" presName="parTx" presStyleLbl="revTx" presStyleIdx="0" presStyleCnt="5">
        <dgm:presLayoutVars>
          <dgm:chMax val="0"/>
          <dgm:chPref val="0"/>
        </dgm:presLayoutVars>
      </dgm:prSet>
      <dgm:spPr/>
    </dgm:pt>
    <dgm:pt modelId="{6105D8F6-947D-4D48-8197-FA355764C76D}" type="pres">
      <dgm:prSet presAssocID="{E295DAA3-A8B6-4D95-88D4-280A0706E3E9}" presName="sibTrans" presStyleCnt="0"/>
      <dgm:spPr/>
    </dgm:pt>
    <dgm:pt modelId="{A4DD0DB1-F97F-413D-8C30-CBD762F2A074}" type="pres">
      <dgm:prSet presAssocID="{07FEFBFD-FE56-4367-A80A-438062767BB8}" presName="compNode" presStyleCnt="0"/>
      <dgm:spPr/>
    </dgm:pt>
    <dgm:pt modelId="{CE1C049B-28E1-4AE5-9309-D7278BC9152C}" type="pres">
      <dgm:prSet presAssocID="{07FEFBFD-FE56-4367-A80A-438062767BB8}" presName="bgRect" presStyleLbl="bgShp" presStyleIdx="1" presStyleCnt="5"/>
      <dgm:spPr/>
    </dgm:pt>
    <dgm:pt modelId="{A6D3EEB9-CE09-4BD3-9A17-A2A550BA3F58}" type="pres">
      <dgm:prSet presAssocID="{07FEFBFD-FE56-4367-A80A-438062767BB8}"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ar"/>
        </a:ext>
      </dgm:extLst>
    </dgm:pt>
    <dgm:pt modelId="{51130A51-C039-4A82-AF9E-2730381D62D8}" type="pres">
      <dgm:prSet presAssocID="{07FEFBFD-FE56-4367-A80A-438062767BB8}" presName="spaceRect" presStyleCnt="0"/>
      <dgm:spPr/>
    </dgm:pt>
    <dgm:pt modelId="{03E27275-656A-4C46-A217-841233218D7C}" type="pres">
      <dgm:prSet presAssocID="{07FEFBFD-FE56-4367-A80A-438062767BB8}" presName="parTx" presStyleLbl="revTx" presStyleIdx="1" presStyleCnt="5">
        <dgm:presLayoutVars>
          <dgm:chMax val="0"/>
          <dgm:chPref val="0"/>
        </dgm:presLayoutVars>
      </dgm:prSet>
      <dgm:spPr/>
    </dgm:pt>
    <dgm:pt modelId="{0A51E82C-214E-4509-96E2-A3EDD7DB75B5}" type="pres">
      <dgm:prSet presAssocID="{9735E128-66BC-4531-951B-EA826119AB45}" presName="sibTrans" presStyleCnt="0"/>
      <dgm:spPr/>
    </dgm:pt>
    <dgm:pt modelId="{C1DEF9B6-70E7-429C-89E0-6B5D6E2D8126}" type="pres">
      <dgm:prSet presAssocID="{3665AC94-9921-43FA-AFB9-87A78B292D4F}" presName="compNode" presStyleCnt="0"/>
      <dgm:spPr/>
    </dgm:pt>
    <dgm:pt modelId="{7F2E0A39-7605-4456-BFE1-F82D366884F9}" type="pres">
      <dgm:prSet presAssocID="{3665AC94-9921-43FA-AFB9-87A78B292D4F}" presName="bgRect" presStyleLbl="bgShp" presStyleIdx="2" presStyleCnt="5"/>
      <dgm:spPr/>
    </dgm:pt>
    <dgm:pt modelId="{8938F21A-EB6E-4610-9BA3-9001980CF234}" type="pres">
      <dgm:prSet presAssocID="{3665AC94-9921-43FA-AFB9-87A78B292D4F}"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assroom"/>
        </a:ext>
      </dgm:extLst>
    </dgm:pt>
    <dgm:pt modelId="{7F4B3B36-152E-4C29-B5F8-BD7AE8C6ED14}" type="pres">
      <dgm:prSet presAssocID="{3665AC94-9921-43FA-AFB9-87A78B292D4F}" presName="spaceRect" presStyleCnt="0"/>
      <dgm:spPr/>
    </dgm:pt>
    <dgm:pt modelId="{74C2EF06-9CBF-4F5A-ADC0-E59D49EE642B}" type="pres">
      <dgm:prSet presAssocID="{3665AC94-9921-43FA-AFB9-87A78B292D4F}" presName="parTx" presStyleLbl="revTx" presStyleIdx="2" presStyleCnt="5">
        <dgm:presLayoutVars>
          <dgm:chMax val="0"/>
          <dgm:chPref val="0"/>
        </dgm:presLayoutVars>
      </dgm:prSet>
      <dgm:spPr/>
    </dgm:pt>
    <dgm:pt modelId="{C5B2E21A-E9C6-43F0-9899-7D6A3ACB643D}" type="pres">
      <dgm:prSet presAssocID="{B6376901-66D6-48D2-A41A-C33E368FBFC2}" presName="sibTrans" presStyleCnt="0"/>
      <dgm:spPr/>
    </dgm:pt>
    <dgm:pt modelId="{14CADB98-6CD3-4B5B-8936-1A81BC1DD989}" type="pres">
      <dgm:prSet presAssocID="{DBE56A1C-6D67-46CB-9C63-090A37A51259}" presName="compNode" presStyleCnt="0"/>
      <dgm:spPr/>
    </dgm:pt>
    <dgm:pt modelId="{689BE2B2-4B14-420A-994D-3FEC0CE16B39}" type="pres">
      <dgm:prSet presAssocID="{DBE56A1C-6D67-46CB-9C63-090A37A51259}" presName="bgRect" presStyleLbl="bgShp" presStyleIdx="3" presStyleCnt="5"/>
      <dgm:spPr/>
    </dgm:pt>
    <dgm:pt modelId="{C54895E1-19EC-40B8-91C0-8058CCA13ED8}" type="pres">
      <dgm:prSet presAssocID="{DBE56A1C-6D67-46CB-9C63-090A37A51259}"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iploma Roll"/>
        </a:ext>
      </dgm:extLst>
    </dgm:pt>
    <dgm:pt modelId="{F643C298-5AA6-4C16-B5A0-90B4F8492325}" type="pres">
      <dgm:prSet presAssocID="{DBE56A1C-6D67-46CB-9C63-090A37A51259}" presName="spaceRect" presStyleCnt="0"/>
      <dgm:spPr/>
    </dgm:pt>
    <dgm:pt modelId="{1BC912CF-C5BE-4445-859E-D517664C42E3}" type="pres">
      <dgm:prSet presAssocID="{DBE56A1C-6D67-46CB-9C63-090A37A51259}" presName="parTx" presStyleLbl="revTx" presStyleIdx="3" presStyleCnt="5">
        <dgm:presLayoutVars>
          <dgm:chMax val="0"/>
          <dgm:chPref val="0"/>
        </dgm:presLayoutVars>
      </dgm:prSet>
      <dgm:spPr/>
    </dgm:pt>
    <dgm:pt modelId="{F2EB1A2D-AF4A-4A99-96AF-07AFA0F92002}" type="pres">
      <dgm:prSet presAssocID="{B3B8FF8F-688B-4B98-9399-3A256832128B}" presName="sibTrans" presStyleCnt="0"/>
      <dgm:spPr/>
    </dgm:pt>
    <dgm:pt modelId="{B383B920-D317-45A6-8FDD-A7EC97FF6013}" type="pres">
      <dgm:prSet presAssocID="{5353DF95-4064-456E-8458-754A9C0E59ED}" presName="compNode" presStyleCnt="0"/>
      <dgm:spPr/>
    </dgm:pt>
    <dgm:pt modelId="{35A3DC23-113F-4914-AEB0-BCCF8B907432}" type="pres">
      <dgm:prSet presAssocID="{5353DF95-4064-456E-8458-754A9C0E59ED}" presName="bgRect" presStyleLbl="bgShp" presStyleIdx="4" presStyleCnt="5"/>
      <dgm:spPr/>
    </dgm:pt>
    <dgm:pt modelId="{50A97855-2081-4F50-BCA6-95F0B03330C5}" type="pres">
      <dgm:prSet presAssocID="{5353DF95-4064-456E-8458-754A9C0E59ED}"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leep"/>
        </a:ext>
      </dgm:extLst>
    </dgm:pt>
    <dgm:pt modelId="{DE382566-4BA3-4D7B-B90D-20145066E585}" type="pres">
      <dgm:prSet presAssocID="{5353DF95-4064-456E-8458-754A9C0E59ED}" presName="spaceRect" presStyleCnt="0"/>
      <dgm:spPr/>
    </dgm:pt>
    <dgm:pt modelId="{0B805AE8-2D94-4C3A-940B-65FD11C31293}" type="pres">
      <dgm:prSet presAssocID="{5353DF95-4064-456E-8458-754A9C0E59ED}" presName="parTx" presStyleLbl="revTx" presStyleIdx="4" presStyleCnt="5">
        <dgm:presLayoutVars>
          <dgm:chMax val="0"/>
          <dgm:chPref val="0"/>
        </dgm:presLayoutVars>
      </dgm:prSet>
      <dgm:spPr/>
    </dgm:pt>
  </dgm:ptLst>
  <dgm:cxnLst>
    <dgm:cxn modelId="{3E47891C-5139-45D2-A167-E9DB877CF81B}" type="presOf" srcId="{3533C73E-14BC-4C36-921A-E8B7BFE4C5E0}" destId="{4DC905E3-6688-46AC-9C1D-5E5E4C1FCF67}" srcOrd="0" destOrd="0" presId="urn:microsoft.com/office/officeart/2018/2/layout/IconVerticalSolidList"/>
    <dgm:cxn modelId="{31D2AD34-81AB-4CE4-A8F7-2C60CDF8918F}" type="presOf" srcId="{3665AC94-9921-43FA-AFB9-87A78B292D4F}" destId="{74C2EF06-9CBF-4F5A-ADC0-E59D49EE642B}" srcOrd="0" destOrd="0" presId="urn:microsoft.com/office/officeart/2018/2/layout/IconVerticalSolidList"/>
    <dgm:cxn modelId="{8A00D13C-72E3-44F1-AD5F-C064317BA946}" srcId="{3533C73E-14BC-4C36-921A-E8B7BFE4C5E0}" destId="{DBE56A1C-6D67-46CB-9C63-090A37A51259}" srcOrd="3" destOrd="0" parTransId="{C5D87D9C-1F7B-4ED1-B8D7-AD483FE707E6}" sibTransId="{B3B8FF8F-688B-4B98-9399-3A256832128B}"/>
    <dgm:cxn modelId="{7F511B41-5C58-477E-B660-E5F7B9DC4659}" type="presOf" srcId="{5353DF95-4064-456E-8458-754A9C0E59ED}" destId="{0B805AE8-2D94-4C3A-940B-65FD11C31293}" srcOrd="0" destOrd="0" presId="urn:microsoft.com/office/officeart/2018/2/layout/IconVerticalSolidList"/>
    <dgm:cxn modelId="{27AEB46E-CDD7-459C-97F6-7FC9530E0545}" srcId="{3533C73E-14BC-4C36-921A-E8B7BFE4C5E0}" destId="{5353DF95-4064-456E-8458-754A9C0E59ED}" srcOrd="4" destOrd="0" parTransId="{D2BF8EFB-7B15-448F-A228-A4FF3D551D3B}" sibTransId="{3D9AFAB4-6546-4DAD-9346-65B17CB065FC}"/>
    <dgm:cxn modelId="{8280FC59-35AD-4C02-AA54-E2DA058DCDCF}" srcId="{3533C73E-14BC-4C36-921A-E8B7BFE4C5E0}" destId="{07FEFBFD-FE56-4367-A80A-438062767BB8}" srcOrd="1" destOrd="0" parTransId="{A6CB7B2A-D1E5-48A3-A824-F07E91055181}" sibTransId="{9735E128-66BC-4531-951B-EA826119AB45}"/>
    <dgm:cxn modelId="{4FE90F7A-BA39-46CF-A227-EA8C0EF966F2}" type="presOf" srcId="{07FEFBFD-FE56-4367-A80A-438062767BB8}" destId="{03E27275-656A-4C46-A217-841233218D7C}" srcOrd="0" destOrd="0" presId="urn:microsoft.com/office/officeart/2018/2/layout/IconVerticalSolidList"/>
    <dgm:cxn modelId="{6D5354D3-B8A5-4D91-8536-AC59DF1058D9}" srcId="{3533C73E-14BC-4C36-921A-E8B7BFE4C5E0}" destId="{3665AC94-9921-43FA-AFB9-87A78B292D4F}" srcOrd="2" destOrd="0" parTransId="{9B432583-52EF-4FE1-9315-2800673D4A6B}" sibTransId="{B6376901-66D6-48D2-A41A-C33E368FBFC2}"/>
    <dgm:cxn modelId="{C5D37FD4-C3EE-4EA4-AA2E-E77DF2604392}" srcId="{3533C73E-14BC-4C36-921A-E8B7BFE4C5E0}" destId="{2C063F7C-8762-4DE2-98EA-22F8CD70F3BA}" srcOrd="0" destOrd="0" parTransId="{3D569D3D-5AED-4B32-8878-D4C7EB059498}" sibTransId="{E295DAA3-A8B6-4D95-88D4-280A0706E3E9}"/>
    <dgm:cxn modelId="{5DB054E3-6498-4713-BF4B-D19B1A574158}" type="presOf" srcId="{DBE56A1C-6D67-46CB-9C63-090A37A51259}" destId="{1BC912CF-C5BE-4445-859E-D517664C42E3}" srcOrd="0" destOrd="0" presId="urn:microsoft.com/office/officeart/2018/2/layout/IconVerticalSolidList"/>
    <dgm:cxn modelId="{6E819CE3-FCD7-4273-8469-E3E41646BEB6}" type="presOf" srcId="{2C063F7C-8762-4DE2-98EA-22F8CD70F3BA}" destId="{044231D5-2365-4E33-954B-F1E886E41A9D}" srcOrd="0" destOrd="0" presId="urn:microsoft.com/office/officeart/2018/2/layout/IconVerticalSolidList"/>
    <dgm:cxn modelId="{4E670677-517C-428E-9195-6E80C28AB3EA}" type="presParOf" srcId="{4DC905E3-6688-46AC-9C1D-5E5E4C1FCF67}" destId="{3B87248C-B265-4A8F-ABBB-070DDE9558DE}" srcOrd="0" destOrd="0" presId="urn:microsoft.com/office/officeart/2018/2/layout/IconVerticalSolidList"/>
    <dgm:cxn modelId="{34B13795-F1BA-47A2-AC85-9D97992C54B0}" type="presParOf" srcId="{3B87248C-B265-4A8F-ABBB-070DDE9558DE}" destId="{21439528-153E-441E-B9EC-6C0492C96F70}" srcOrd="0" destOrd="0" presId="urn:microsoft.com/office/officeart/2018/2/layout/IconVerticalSolidList"/>
    <dgm:cxn modelId="{F7B028C1-7706-409A-B942-26485955EA7A}" type="presParOf" srcId="{3B87248C-B265-4A8F-ABBB-070DDE9558DE}" destId="{AA8850C4-D4BB-4E3E-AA50-425FA66CA9AA}" srcOrd="1" destOrd="0" presId="urn:microsoft.com/office/officeart/2018/2/layout/IconVerticalSolidList"/>
    <dgm:cxn modelId="{FB7AEF68-EBD9-4BA3-876F-3DAA6491308B}" type="presParOf" srcId="{3B87248C-B265-4A8F-ABBB-070DDE9558DE}" destId="{E3B09997-9AF4-4306-BC12-DCC88448652A}" srcOrd="2" destOrd="0" presId="urn:microsoft.com/office/officeart/2018/2/layout/IconVerticalSolidList"/>
    <dgm:cxn modelId="{BE848A60-D729-457D-A317-611B9163E59C}" type="presParOf" srcId="{3B87248C-B265-4A8F-ABBB-070DDE9558DE}" destId="{044231D5-2365-4E33-954B-F1E886E41A9D}" srcOrd="3" destOrd="0" presId="urn:microsoft.com/office/officeart/2018/2/layout/IconVerticalSolidList"/>
    <dgm:cxn modelId="{1749D00D-F0BB-4731-B68A-2292D9A9A17B}" type="presParOf" srcId="{4DC905E3-6688-46AC-9C1D-5E5E4C1FCF67}" destId="{6105D8F6-947D-4D48-8197-FA355764C76D}" srcOrd="1" destOrd="0" presId="urn:microsoft.com/office/officeart/2018/2/layout/IconVerticalSolidList"/>
    <dgm:cxn modelId="{E7B8895B-55CF-4686-8234-C1E8EAD49620}" type="presParOf" srcId="{4DC905E3-6688-46AC-9C1D-5E5E4C1FCF67}" destId="{A4DD0DB1-F97F-413D-8C30-CBD762F2A074}" srcOrd="2" destOrd="0" presId="urn:microsoft.com/office/officeart/2018/2/layout/IconVerticalSolidList"/>
    <dgm:cxn modelId="{3DFFDA30-4893-4B07-9BB5-FD235004A6A0}" type="presParOf" srcId="{A4DD0DB1-F97F-413D-8C30-CBD762F2A074}" destId="{CE1C049B-28E1-4AE5-9309-D7278BC9152C}" srcOrd="0" destOrd="0" presId="urn:microsoft.com/office/officeart/2018/2/layout/IconVerticalSolidList"/>
    <dgm:cxn modelId="{71962DD3-8E19-4620-AF95-CDA1F563ADE9}" type="presParOf" srcId="{A4DD0DB1-F97F-413D-8C30-CBD762F2A074}" destId="{A6D3EEB9-CE09-4BD3-9A17-A2A550BA3F58}" srcOrd="1" destOrd="0" presId="urn:microsoft.com/office/officeart/2018/2/layout/IconVerticalSolidList"/>
    <dgm:cxn modelId="{70B799C4-D0DA-4062-836C-CFA31BDCDCA4}" type="presParOf" srcId="{A4DD0DB1-F97F-413D-8C30-CBD762F2A074}" destId="{51130A51-C039-4A82-AF9E-2730381D62D8}" srcOrd="2" destOrd="0" presId="urn:microsoft.com/office/officeart/2018/2/layout/IconVerticalSolidList"/>
    <dgm:cxn modelId="{15D614C1-043F-48A9-9608-FCEABCD23C82}" type="presParOf" srcId="{A4DD0DB1-F97F-413D-8C30-CBD762F2A074}" destId="{03E27275-656A-4C46-A217-841233218D7C}" srcOrd="3" destOrd="0" presId="urn:microsoft.com/office/officeart/2018/2/layout/IconVerticalSolidList"/>
    <dgm:cxn modelId="{CB06B25A-505F-41D9-8B4E-EDEE71F0F279}" type="presParOf" srcId="{4DC905E3-6688-46AC-9C1D-5E5E4C1FCF67}" destId="{0A51E82C-214E-4509-96E2-A3EDD7DB75B5}" srcOrd="3" destOrd="0" presId="urn:microsoft.com/office/officeart/2018/2/layout/IconVerticalSolidList"/>
    <dgm:cxn modelId="{7B8B0074-DB5C-4426-A036-B7B0ED951248}" type="presParOf" srcId="{4DC905E3-6688-46AC-9C1D-5E5E4C1FCF67}" destId="{C1DEF9B6-70E7-429C-89E0-6B5D6E2D8126}" srcOrd="4" destOrd="0" presId="urn:microsoft.com/office/officeart/2018/2/layout/IconVerticalSolidList"/>
    <dgm:cxn modelId="{16A58A07-0BF5-4AD9-AD59-84AB15A27F3E}" type="presParOf" srcId="{C1DEF9B6-70E7-429C-89E0-6B5D6E2D8126}" destId="{7F2E0A39-7605-4456-BFE1-F82D366884F9}" srcOrd="0" destOrd="0" presId="urn:microsoft.com/office/officeart/2018/2/layout/IconVerticalSolidList"/>
    <dgm:cxn modelId="{EBD89DF8-2CFD-4CE0-80E3-26797839BE0D}" type="presParOf" srcId="{C1DEF9B6-70E7-429C-89E0-6B5D6E2D8126}" destId="{8938F21A-EB6E-4610-9BA3-9001980CF234}" srcOrd="1" destOrd="0" presId="urn:microsoft.com/office/officeart/2018/2/layout/IconVerticalSolidList"/>
    <dgm:cxn modelId="{3B8D6EFC-EA72-4D90-A98D-435CBE36CE81}" type="presParOf" srcId="{C1DEF9B6-70E7-429C-89E0-6B5D6E2D8126}" destId="{7F4B3B36-152E-4C29-B5F8-BD7AE8C6ED14}" srcOrd="2" destOrd="0" presId="urn:microsoft.com/office/officeart/2018/2/layout/IconVerticalSolidList"/>
    <dgm:cxn modelId="{CEA1569D-B020-405F-8545-7383B61C2048}" type="presParOf" srcId="{C1DEF9B6-70E7-429C-89E0-6B5D6E2D8126}" destId="{74C2EF06-9CBF-4F5A-ADC0-E59D49EE642B}" srcOrd="3" destOrd="0" presId="urn:microsoft.com/office/officeart/2018/2/layout/IconVerticalSolidList"/>
    <dgm:cxn modelId="{F21A1C68-A4BB-4AA0-B1EF-5ED06EED9C4B}" type="presParOf" srcId="{4DC905E3-6688-46AC-9C1D-5E5E4C1FCF67}" destId="{C5B2E21A-E9C6-43F0-9899-7D6A3ACB643D}" srcOrd="5" destOrd="0" presId="urn:microsoft.com/office/officeart/2018/2/layout/IconVerticalSolidList"/>
    <dgm:cxn modelId="{BA315747-896D-4321-B8E3-CF334F41AE3B}" type="presParOf" srcId="{4DC905E3-6688-46AC-9C1D-5E5E4C1FCF67}" destId="{14CADB98-6CD3-4B5B-8936-1A81BC1DD989}" srcOrd="6" destOrd="0" presId="urn:microsoft.com/office/officeart/2018/2/layout/IconVerticalSolidList"/>
    <dgm:cxn modelId="{D78E8F4C-0E17-44D2-840D-39878C10EF52}" type="presParOf" srcId="{14CADB98-6CD3-4B5B-8936-1A81BC1DD989}" destId="{689BE2B2-4B14-420A-994D-3FEC0CE16B39}" srcOrd="0" destOrd="0" presId="urn:microsoft.com/office/officeart/2018/2/layout/IconVerticalSolidList"/>
    <dgm:cxn modelId="{B63E688C-0CA2-44E8-A6CA-7E9CBDC9B9AD}" type="presParOf" srcId="{14CADB98-6CD3-4B5B-8936-1A81BC1DD989}" destId="{C54895E1-19EC-40B8-91C0-8058CCA13ED8}" srcOrd="1" destOrd="0" presId="urn:microsoft.com/office/officeart/2018/2/layout/IconVerticalSolidList"/>
    <dgm:cxn modelId="{B3492584-D989-4307-934A-9C31B99DA229}" type="presParOf" srcId="{14CADB98-6CD3-4B5B-8936-1A81BC1DD989}" destId="{F643C298-5AA6-4C16-B5A0-90B4F8492325}" srcOrd="2" destOrd="0" presId="urn:microsoft.com/office/officeart/2018/2/layout/IconVerticalSolidList"/>
    <dgm:cxn modelId="{A998F37E-6097-4643-9BA9-A6A997D48BAF}" type="presParOf" srcId="{14CADB98-6CD3-4B5B-8936-1A81BC1DD989}" destId="{1BC912CF-C5BE-4445-859E-D517664C42E3}" srcOrd="3" destOrd="0" presId="urn:microsoft.com/office/officeart/2018/2/layout/IconVerticalSolidList"/>
    <dgm:cxn modelId="{683983CB-C1A2-4F5F-9832-70F5E5655B2E}" type="presParOf" srcId="{4DC905E3-6688-46AC-9C1D-5E5E4C1FCF67}" destId="{F2EB1A2D-AF4A-4A99-96AF-07AFA0F92002}" srcOrd="7" destOrd="0" presId="urn:microsoft.com/office/officeart/2018/2/layout/IconVerticalSolidList"/>
    <dgm:cxn modelId="{E3EAD918-CDB7-4CAE-ABB6-B0EB8FBC7107}" type="presParOf" srcId="{4DC905E3-6688-46AC-9C1D-5E5E4C1FCF67}" destId="{B383B920-D317-45A6-8FDD-A7EC97FF6013}" srcOrd="8" destOrd="0" presId="urn:microsoft.com/office/officeart/2018/2/layout/IconVerticalSolidList"/>
    <dgm:cxn modelId="{2FC5E108-F8D3-43BF-8686-C34F3EBCEA6B}" type="presParOf" srcId="{B383B920-D317-45A6-8FDD-A7EC97FF6013}" destId="{35A3DC23-113F-4914-AEB0-BCCF8B907432}" srcOrd="0" destOrd="0" presId="urn:microsoft.com/office/officeart/2018/2/layout/IconVerticalSolidList"/>
    <dgm:cxn modelId="{F2C1A3F1-07E1-47DC-ACFF-48B4797D15A7}" type="presParOf" srcId="{B383B920-D317-45A6-8FDD-A7EC97FF6013}" destId="{50A97855-2081-4F50-BCA6-95F0B03330C5}" srcOrd="1" destOrd="0" presId="urn:microsoft.com/office/officeart/2018/2/layout/IconVerticalSolidList"/>
    <dgm:cxn modelId="{45E6BA82-E6A9-49CB-BC85-3645AB05EDE0}" type="presParOf" srcId="{B383B920-D317-45A6-8FDD-A7EC97FF6013}" destId="{DE382566-4BA3-4D7B-B90D-20145066E585}" srcOrd="2" destOrd="0" presId="urn:microsoft.com/office/officeart/2018/2/layout/IconVerticalSolidList"/>
    <dgm:cxn modelId="{C7C858A6-ADC1-4700-8EC6-7AE3AA034458}" type="presParOf" srcId="{B383B920-D317-45A6-8FDD-A7EC97FF6013}" destId="{0B805AE8-2D94-4C3A-940B-65FD11C31293}"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D63DA1-3F00-4129-A13F-48949FE64238}">
      <dsp:nvSpPr>
        <dsp:cNvPr id="0" name=""/>
        <dsp:cNvSpPr/>
      </dsp:nvSpPr>
      <dsp:spPr>
        <a:xfrm>
          <a:off x="0" y="0"/>
          <a:ext cx="6724357"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37F756-D5BF-4476-8A25-7026D062E859}">
      <dsp:nvSpPr>
        <dsp:cNvPr id="0" name=""/>
        <dsp:cNvSpPr/>
      </dsp:nvSpPr>
      <dsp:spPr>
        <a:xfrm>
          <a:off x="0" y="0"/>
          <a:ext cx="6724357" cy="1561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Final assessments will be staggered from May 17th to June 17</a:t>
          </a:r>
          <a:r>
            <a:rPr lang="en-US" sz="1900" kern="1200" baseline="30000" dirty="0"/>
            <a:t>th</a:t>
          </a:r>
          <a:r>
            <a:rPr lang="en-US" sz="1900" kern="1200" dirty="0"/>
            <a:t>. This will support students not having too much or too many things to prepare for the last week of school. Summative assessments may be chunked in such a way that a “test” may cover 2 or more class periods and be broken into various components.</a:t>
          </a:r>
        </a:p>
      </dsp:txBody>
      <dsp:txXfrm>
        <a:off x="0" y="0"/>
        <a:ext cx="6724357" cy="1561512"/>
      </dsp:txXfrm>
    </dsp:sp>
    <dsp:sp modelId="{BA7812ED-E0AC-423F-B06F-E395B3C853D7}">
      <dsp:nvSpPr>
        <dsp:cNvPr id="0" name=""/>
        <dsp:cNvSpPr/>
      </dsp:nvSpPr>
      <dsp:spPr>
        <a:xfrm>
          <a:off x="0" y="1561512"/>
          <a:ext cx="6724357" cy="0"/>
        </a:xfrm>
        <a:prstGeom prst="line">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8BF9E7-1E5E-4FE3-93F6-3EE811E0DB1F}">
      <dsp:nvSpPr>
        <dsp:cNvPr id="0" name=""/>
        <dsp:cNvSpPr/>
      </dsp:nvSpPr>
      <dsp:spPr>
        <a:xfrm>
          <a:off x="0" y="1561512"/>
          <a:ext cx="6724357" cy="1561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Additional assessments in the form of presentations or projects have final deadlines that have either been shared with or will be shared with students at the same point in time.</a:t>
          </a:r>
        </a:p>
      </dsp:txBody>
      <dsp:txXfrm>
        <a:off x="0" y="1561512"/>
        <a:ext cx="6724357" cy="1561512"/>
      </dsp:txXfrm>
    </dsp:sp>
    <dsp:sp modelId="{4DFA90A7-EDE8-4946-B76D-6C26A98B099F}">
      <dsp:nvSpPr>
        <dsp:cNvPr id="0" name=""/>
        <dsp:cNvSpPr/>
      </dsp:nvSpPr>
      <dsp:spPr>
        <a:xfrm>
          <a:off x="0" y="3123025"/>
          <a:ext cx="6724357" cy="0"/>
        </a:xfrm>
        <a:prstGeom prst="line">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D2F748-0A7C-44B8-BDA9-592F1503AD16}">
      <dsp:nvSpPr>
        <dsp:cNvPr id="0" name=""/>
        <dsp:cNvSpPr/>
      </dsp:nvSpPr>
      <dsp:spPr>
        <a:xfrm>
          <a:off x="0" y="3123025"/>
          <a:ext cx="6724357" cy="1561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Teachers will continue to teach curriculum between May 17</a:t>
          </a:r>
          <a:r>
            <a:rPr lang="en-US" sz="1900" kern="1200" baseline="30000"/>
            <a:t>th</a:t>
          </a:r>
          <a:r>
            <a:rPr lang="en-US" sz="1900" kern="1200"/>
            <a:t> and June 11</a:t>
          </a:r>
          <a:r>
            <a:rPr lang="en-US" sz="1900" kern="1200" baseline="30000"/>
            <a:t>th</a:t>
          </a:r>
          <a:r>
            <a:rPr lang="en-US" sz="1900" kern="1200"/>
            <a:t> and this material will be assessed using a variety of formative and summative assessment strategies.  </a:t>
          </a:r>
        </a:p>
      </dsp:txBody>
      <dsp:txXfrm>
        <a:off x="0" y="3123025"/>
        <a:ext cx="6724357" cy="1561512"/>
      </dsp:txXfrm>
    </dsp:sp>
    <dsp:sp modelId="{A1DF2EA0-0122-4F4E-8F9E-2CC7FE9B6E0C}">
      <dsp:nvSpPr>
        <dsp:cNvPr id="0" name=""/>
        <dsp:cNvSpPr/>
      </dsp:nvSpPr>
      <dsp:spPr>
        <a:xfrm>
          <a:off x="0" y="4684538"/>
          <a:ext cx="6724357" cy="0"/>
        </a:xfrm>
        <a:prstGeom prst="line">
          <a:avLst/>
        </a:prstGeom>
        <a:solidFill>
          <a:schemeClr val="accent5">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1EF73D-E4AD-4636-8762-4704B1B1B80B}">
      <dsp:nvSpPr>
        <dsp:cNvPr id="0" name=""/>
        <dsp:cNvSpPr/>
      </dsp:nvSpPr>
      <dsp:spPr>
        <a:xfrm>
          <a:off x="0" y="4684538"/>
          <a:ext cx="6724357" cy="1561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Upon the completion of final assessments, teachers will determine which students have successfully met and have completed the outcomes in their respective courses and those who need more time.  They will inform </a:t>
          </a:r>
          <a:r>
            <a:rPr lang="en-US" sz="1900" kern="1200"/>
            <a:t>students by </a:t>
          </a:r>
          <a:r>
            <a:rPr lang="en-US" sz="1900" kern="1200" dirty="0"/>
            <a:t>June 11</a:t>
          </a:r>
          <a:r>
            <a:rPr lang="en-US" sz="1900" kern="1200" baseline="30000" dirty="0"/>
            <a:t>th</a:t>
          </a:r>
          <a:r>
            <a:rPr lang="en-US" sz="1900" kern="1200" dirty="0"/>
            <a:t> as to completion of outcomes or the need for additional learning time. </a:t>
          </a:r>
        </a:p>
      </dsp:txBody>
      <dsp:txXfrm>
        <a:off x="0" y="4684538"/>
        <a:ext cx="6724357" cy="15615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439528-153E-441E-B9EC-6C0492C96F70}">
      <dsp:nvSpPr>
        <dsp:cNvPr id="0" name=""/>
        <dsp:cNvSpPr/>
      </dsp:nvSpPr>
      <dsp:spPr>
        <a:xfrm>
          <a:off x="0" y="3622"/>
          <a:ext cx="5913437" cy="77164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A8850C4-D4BB-4E3E-AA50-425FA66CA9AA}">
      <dsp:nvSpPr>
        <dsp:cNvPr id="0" name=""/>
        <dsp:cNvSpPr/>
      </dsp:nvSpPr>
      <dsp:spPr>
        <a:xfrm>
          <a:off x="233421" y="177241"/>
          <a:ext cx="424402" cy="42440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44231D5-2365-4E33-954B-F1E886E41A9D}">
      <dsp:nvSpPr>
        <dsp:cNvPr id="0" name=""/>
        <dsp:cNvSpPr/>
      </dsp:nvSpPr>
      <dsp:spPr>
        <a:xfrm>
          <a:off x="891244" y="3622"/>
          <a:ext cx="5022192" cy="771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665" tIns="81665" rIns="81665" bIns="81665" numCol="1" spcCol="1270" anchor="ctr" anchorCtr="0">
          <a:noAutofit/>
        </a:bodyPr>
        <a:lstStyle/>
        <a:p>
          <a:pPr marL="0" lvl="0" indent="0" algn="l" defTabSz="755650">
            <a:lnSpc>
              <a:spcPct val="90000"/>
            </a:lnSpc>
            <a:spcBef>
              <a:spcPct val="0"/>
            </a:spcBef>
            <a:spcAft>
              <a:spcPct val="35000"/>
            </a:spcAft>
            <a:buNone/>
          </a:pPr>
          <a:r>
            <a:rPr lang="en-US" sz="1700" kern="1200"/>
            <a:t>Make sure that all your assignments are caught up</a:t>
          </a:r>
        </a:p>
      </dsp:txBody>
      <dsp:txXfrm>
        <a:off x="891244" y="3622"/>
        <a:ext cx="5022192" cy="771640"/>
      </dsp:txXfrm>
    </dsp:sp>
    <dsp:sp modelId="{CE1C049B-28E1-4AE5-9309-D7278BC9152C}">
      <dsp:nvSpPr>
        <dsp:cNvPr id="0" name=""/>
        <dsp:cNvSpPr/>
      </dsp:nvSpPr>
      <dsp:spPr>
        <a:xfrm>
          <a:off x="0" y="968173"/>
          <a:ext cx="5913437" cy="77164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D3EEB9-CE09-4BD3-9A17-A2A550BA3F58}">
      <dsp:nvSpPr>
        <dsp:cNvPr id="0" name=""/>
        <dsp:cNvSpPr/>
      </dsp:nvSpPr>
      <dsp:spPr>
        <a:xfrm>
          <a:off x="233421" y="1141792"/>
          <a:ext cx="424402" cy="42440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3E27275-656A-4C46-A217-841233218D7C}">
      <dsp:nvSpPr>
        <dsp:cNvPr id="0" name=""/>
        <dsp:cNvSpPr/>
      </dsp:nvSpPr>
      <dsp:spPr>
        <a:xfrm>
          <a:off x="891244" y="968173"/>
          <a:ext cx="5022192" cy="771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665" tIns="81665" rIns="81665" bIns="81665" numCol="1" spcCol="1270" anchor="ctr" anchorCtr="0">
          <a:noAutofit/>
        </a:bodyPr>
        <a:lstStyle/>
        <a:p>
          <a:pPr marL="0" lvl="0" indent="0" algn="l" defTabSz="755650">
            <a:lnSpc>
              <a:spcPct val="90000"/>
            </a:lnSpc>
            <a:spcBef>
              <a:spcPct val="0"/>
            </a:spcBef>
            <a:spcAft>
              <a:spcPct val="35000"/>
            </a:spcAft>
            <a:buNone/>
          </a:pPr>
          <a:r>
            <a:rPr lang="en-US" sz="1700" kern="1200"/>
            <a:t>If you need help, book the time with your teacher at noon and/or afterschool</a:t>
          </a:r>
        </a:p>
      </dsp:txBody>
      <dsp:txXfrm>
        <a:off x="891244" y="968173"/>
        <a:ext cx="5022192" cy="771640"/>
      </dsp:txXfrm>
    </dsp:sp>
    <dsp:sp modelId="{7F2E0A39-7605-4456-BFE1-F82D366884F9}">
      <dsp:nvSpPr>
        <dsp:cNvPr id="0" name=""/>
        <dsp:cNvSpPr/>
      </dsp:nvSpPr>
      <dsp:spPr>
        <a:xfrm>
          <a:off x="0" y="1932723"/>
          <a:ext cx="5913437" cy="77164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38F21A-EB6E-4610-9BA3-9001980CF234}">
      <dsp:nvSpPr>
        <dsp:cNvPr id="0" name=""/>
        <dsp:cNvSpPr/>
      </dsp:nvSpPr>
      <dsp:spPr>
        <a:xfrm>
          <a:off x="233421" y="2106342"/>
          <a:ext cx="424402" cy="42440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4C2EF06-9CBF-4F5A-ADC0-E59D49EE642B}">
      <dsp:nvSpPr>
        <dsp:cNvPr id="0" name=""/>
        <dsp:cNvSpPr/>
      </dsp:nvSpPr>
      <dsp:spPr>
        <a:xfrm>
          <a:off x="891244" y="1932723"/>
          <a:ext cx="5022192" cy="771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665" tIns="81665" rIns="81665" bIns="81665" numCol="1" spcCol="1270" anchor="ctr" anchorCtr="0">
          <a:noAutofit/>
        </a:bodyPr>
        <a:lstStyle/>
        <a:p>
          <a:pPr marL="0" lvl="0" indent="0" algn="l" defTabSz="755650">
            <a:lnSpc>
              <a:spcPct val="90000"/>
            </a:lnSpc>
            <a:spcBef>
              <a:spcPct val="0"/>
            </a:spcBef>
            <a:spcAft>
              <a:spcPct val="35000"/>
            </a:spcAft>
            <a:buNone/>
          </a:pPr>
          <a:r>
            <a:rPr lang="en-US" sz="1700" kern="1200"/>
            <a:t>If you and your teacher agree that a redo or re-write is in order, then you may need to do something again</a:t>
          </a:r>
        </a:p>
      </dsp:txBody>
      <dsp:txXfrm>
        <a:off x="891244" y="1932723"/>
        <a:ext cx="5022192" cy="771640"/>
      </dsp:txXfrm>
    </dsp:sp>
    <dsp:sp modelId="{689BE2B2-4B14-420A-994D-3FEC0CE16B39}">
      <dsp:nvSpPr>
        <dsp:cNvPr id="0" name=""/>
        <dsp:cNvSpPr/>
      </dsp:nvSpPr>
      <dsp:spPr>
        <a:xfrm>
          <a:off x="0" y="2897274"/>
          <a:ext cx="5913437" cy="771640"/>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4895E1-19EC-40B8-91C0-8058CCA13ED8}">
      <dsp:nvSpPr>
        <dsp:cNvPr id="0" name=""/>
        <dsp:cNvSpPr/>
      </dsp:nvSpPr>
      <dsp:spPr>
        <a:xfrm>
          <a:off x="233421" y="3070893"/>
          <a:ext cx="424402" cy="42440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BC912CF-C5BE-4445-859E-D517664C42E3}">
      <dsp:nvSpPr>
        <dsp:cNvPr id="0" name=""/>
        <dsp:cNvSpPr/>
      </dsp:nvSpPr>
      <dsp:spPr>
        <a:xfrm>
          <a:off x="891244" y="2897274"/>
          <a:ext cx="5022192" cy="771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665" tIns="81665" rIns="81665" bIns="81665" numCol="1" spcCol="1270" anchor="ctr" anchorCtr="0">
          <a:noAutofit/>
        </a:bodyPr>
        <a:lstStyle/>
        <a:p>
          <a:pPr marL="0" lvl="0" indent="0" algn="l" defTabSz="755650">
            <a:lnSpc>
              <a:spcPct val="90000"/>
            </a:lnSpc>
            <a:spcBef>
              <a:spcPct val="0"/>
            </a:spcBef>
            <a:spcAft>
              <a:spcPct val="35000"/>
            </a:spcAft>
            <a:buNone/>
          </a:pPr>
          <a:r>
            <a:rPr lang="en-US" sz="1700" kern="1200"/>
            <a:t>Make sure you attend to your assigned work on you </a:t>
          </a:r>
          <a:r>
            <a:rPr lang="en-US" sz="1700" b="1" i="1" kern="1200"/>
            <a:t>at-home learning </a:t>
          </a:r>
          <a:r>
            <a:rPr lang="en-US" sz="1700" kern="1200"/>
            <a:t>days as well as when you are here</a:t>
          </a:r>
        </a:p>
      </dsp:txBody>
      <dsp:txXfrm>
        <a:off x="891244" y="2897274"/>
        <a:ext cx="5022192" cy="771640"/>
      </dsp:txXfrm>
    </dsp:sp>
    <dsp:sp modelId="{35A3DC23-113F-4914-AEB0-BCCF8B907432}">
      <dsp:nvSpPr>
        <dsp:cNvPr id="0" name=""/>
        <dsp:cNvSpPr/>
      </dsp:nvSpPr>
      <dsp:spPr>
        <a:xfrm>
          <a:off x="0" y="3861824"/>
          <a:ext cx="5913437" cy="771640"/>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0A97855-2081-4F50-BCA6-95F0B03330C5}">
      <dsp:nvSpPr>
        <dsp:cNvPr id="0" name=""/>
        <dsp:cNvSpPr/>
      </dsp:nvSpPr>
      <dsp:spPr>
        <a:xfrm>
          <a:off x="233421" y="4035443"/>
          <a:ext cx="424402" cy="42440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B805AE8-2D94-4C3A-940B-65FD11C31293}">
      <dsp:nvSpPr>
        <dsp:cNvPr id="0" name=""/>
        <dsp:cNvSpPr/>
      </dsp:nvSpPr>
      <dsp:spPr>
        <a:xfrm>
          <a:off x="891244" y="3861824"/>
          <a:ext cx="5022192" cy="771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665" tIns="81665" rIns="81665" bIns="81665" numCol="1" spcCol="1270" anchor="ctr" anchorCtr="0">
          <a:noAutofit/>
        </a:bodyPr>
        <a:lstStyle/>
        <a:p>
          <a:pPr marL="0" lvl="0" indent="0" algn="l" defTabSz="755650">
            <a:lnSpc>
              <a:spcPct val="90000"/>
            </a:lnSpc>
            <a:spcBef>
              <a:spcPct val="0"/>
            </a:spcBef>
            <a:spcAft>
              <a:spcPct val="35000"/>
            </a:spcAft>
            <a:buNone/>
          </a:pPr>
          <a:r>
            <a:rPr lang="en-US" sz="1700" kern="1200"/>
            <a:t>Eat well, sleep well and try to do your best</a:t>
          </a:r>
        </a:p>
      </dsp:txBody>
      <dsp:txXfrm>
        <a:off x="891244" y="3861824"/>
        <a:ext cx="5022192" cy="77164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5/20/2021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5/20/2021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5/20/2021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57" name="Rectangle 42">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44">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59" name="Rectangle 46">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48">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61" name="Rectangle 50">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3D52A59-2246-441F-BB99-168E8B9D167E}"/>
              </a:ext>
            </a:extLst>
          </p:cNvPr>
          <p:cNvSpPr>
            <a:spLocks noGrp="1"/>
          </p:cNvSpPr>
          <p:nvPr>
            <p:ph type="ctrTitle"/>
          </p:nvPr>
        </p:nvSpPr>
        <p:spPr>
          <a:xfrm>
            <a:off x="1557071" y="1584552"/>
            <a:ext cx="9099255" cy="2537251"/>
          </a:xfrm>
        </p:spPr>
        <p:txBody>
          <a:bodyPr anchor="ctr">
            <a:normAutofit/>
          </a:bodyPr>
          <a:lstStyle/>
          <a:p>
            <a:pPr algn="ctr"/>
            <a:r>
              <a:rPr lang="en-US" sz="7200">
                <a:solidFill>
                  <a:srgbClr val="454545"/>
                </a:solidFill>
              </a:rPr>
              <a:t>Final Assessments</a:t>
            </a:r>
          </a:p>
        </p:txBody>
      </p:sp>
      <p:sp>
        <p:nvSpPr>
          <p:cNvPr id="3" name="Subtitle 2">
            <a:extLst>
              <a:ext uri="{FF2B5EF4-FFF2-40B4-BE49-F238E27FC236}">
                <a16:creationId xmlns:a16="http://schemas.microsoft.com/office/drawing/2014/main" id="{F015321C-0FFC-49ED-B879-0FFE580C78BD}"/>
              </a:ext>
            </a:extLst>
          </p:cNvPr>
          <p:cNvSpPr>
            <a:spLocks noGrp="1"/>
          </p:cNvSpPr>
          <p:nvPr>
            <p:ph type="subTitle" idx="1"/>
          </p:nvPr>
        </p:nvSpPr>
        <p:spPr>
          <a:xfrm>
            <a:off x="1535372" y="4133234"/>
            <a:ext cx="9120954" cy="744373"/>
          </a:xfrm>
        </p:spPr>
        <p:txBody>
          <a:bodyPr>
            <a:normAutofit/>
          </a:bodyPr>
          <a:lstStyle/>
          <a:p>
            <a:pPr algn="ctr"/>
            <a:r>
              <a:rPr lang="en-US">
                <a:solidFill>
                  <a:schemeClr val="accent1"/>
                </a:solidFill>
              </a:rPr>
              <a:t>Tests, Projects, Presentations and Completion of Core Outcomes</a:t>
            </a:r>
          </a:p>
        </p:txBody>
      </p:sp>
      <p:pic>
        <p:nvPicPr>
          <p:cNvPr id="62" name="Picture 52">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63" name="Straight Connector 54">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137810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wd">
                                    <p:tmPct val="15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500"/>
                                  </p:stCondLst>
                                  <p:iterate type="wd">
                                    <p:tmPct val="15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8" name="Rectangle 30">
            <a:extLst>
              <a:ext uri="{FF2B5EF4-FFF2-40B4-BE49-F238E27FC236}">
                <a16:creationId xmlns:a16="http://schemas.microsoft.com/office/drawing/2014/main" id="{1A86B93D-0879-4BC3-B616-90E5044828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2">
            <a:extLst>
              <a:ext uri="{FF2B5EF4-FFF2-40B4-BE49-F238E27FC236}">
                <a16:creationId xmlns:a16="http://schemas.microsoft.com/office/drawing/2014/main" id="{720E885D-F4D2-48FD-95D9-DA0751F3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98159E47-3EF5-4AEF-972F-0B7A7A6B1F35}"/>
              </a:ext>
            </a:extLst>
          </p:cNvPr>
          <p:cNvSpPr>
            <a:spLocks noGrp="1"/>
          </p:cNvSpPr>
          <p:nvPr>
            <p:ph type="title"/>
          </p:nvPr>
        </p:nvSpPr>
        <p:spPr>
          <a:xfrm>
            <a:off x="7555992" y="2307409"/>
            <a:ext cx="3157577" cy="3747316"/>
          </a:xfrm>
        </p:spPr>
        <p:txBody>
          <a:bodyPr anchor="t">
            <a:normAutofit/>
          </a:bodyPr>
          <a:lstStyle/>
          <a:p>
            <a:r>
              <a:rPr lang="en-US" dirty="0"/>
              <a:t>May 17</a:t>
            </a:r>
            <a:r>
              <a:rPr lang="en-US" baseline="30000" dirty="0"/>
              <a:t>th</a:t>
            </a:r>
            <a:r>
              <a:rPr lang="en-US" dirty="0"/>
              <a:t>-June 17</a:t>
            </a:r>
            <a:r>
              <a:rPr lang="en-US" baseline="30000" dirty="0"/>
              <a:t>th</a:t>
            </a:r>
            <a:r>
              <a:rPr lang="en-US" dirty="0"/>
              <a:t> </a:t>
            </a:r>
          </a:p>
        </p:txBody>
      </p:sp>
      <p:cxnSp>
        <p:nvCxnSpPr>
          <p:cNvPr id="30" name="Straight Connector 34">
            <a:extLst>
              <a:ext uri="{FF2B5EF4-FFF2-40B4-BE49-F238E27FC236}">
                <a16:creationId xmlns:a16="http://schemas.microsoft.com/office/drawing/2014/main" id="{39EC1CB8-4497-451C-9F6C-6BC9B6505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55992" y="2146542"/>
            <a:ext cx="3157578"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32" name="Title 1">
            <a:extLst>
              <a:ext uri="{FF2B5EF4-FFF2-40B4-BE49-F238E27FC236}">
                <a16:creationId xmlns:a16="http://schemas.microsoft.com/office/drawing/2014/main" id="{A599AF7C-8D7E-4D1B-AB28-587084B3DEF2}"/>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graphicFrame>
        <p:nvGraphicFramePr>
          <p:cNvPr id="12" name="Content Placeholder 2">
            <a:extLst>
              <a:ext uri="{FF2B5EF4-FFF2-40B4-BE49-F238E27FC236}">
                <a16:creationId xmlns:a16="http://schemas.microsoft.com/office/drawing/2014/main" id="{7B06844D-22D4-4761-A557-B93D66B67FB6}"/>
              </a:ext>
            </a:extLst>
          </p:cNvPr>
          <p:cNvGraphicFramePr>
            <a:graphicFrameLocks noGrp="1"/>
          </p:cNvGraphicFramePr>
          <p:nvPr>
            <p:ph idx="1"/>
            <p:extLst>
              <p:ext uri="{D42A27DB-BD31-4B8C-83A1-F6EECF244321}">
                <p14:modId xmlns:p14="http://schemas.microsoft.com/office/powerpoint/2010/main" val="4044766693"/>
              </p:ext>
            </p:extLst>
          </p:nvPr>
        </p:nvGraphicFramePr>
        <p:xfrm>
          <a:off x="633046" y="492374"/>
          <a:ext cx="6724357" cy="62460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9727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FD6EDB49-211E-499D-9A08-6C5FF3D06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38F9F37E-D3CF-4F3D-96C2-25307819DF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36" name="Rectangle 35">
            <a:extLst>
              <a:ext uri="{FF2B5EF4-FFF2-40B4-BE49-F238E27FC236}">
                <a16:creationId xmlns:a16="http://schemas.microsoft.com/office/drawing/2014/main" id="{C5FFF17D-767C-40E7-8C89-962F1F54BC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E69F39E1-619D-4D9E-8823-8BD8CC320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1"/>
          </a:fillRef>
          <a:effectRef idx="2">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C8C53F47-DF50-454F-A5A6-6B969748D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noFill/>
          <a:ln>
            <a:solidFill>
              <a:srgbClr val="4545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4D664D-FC54-4D44-BE7E-0A6CA54C3E07}"/>
              </a:ext>
            </a:extLst>
          </p:cNvPr>
          <p:cNvSpPr>
            <a:spLocks noGrp="1"/>
          </p:cNvSpPr>
          <p:nvPr>
            <p:ph type="title"/>
          </p:nvPr>
        </p:nvSpPr>
        <p:spPr>
          <a:xfrm>
            <a:off x="1451579" y="1376053"/>
            <a:ext cx="9405891" cy="1002990"/>
          </a:xfrm>
        </p:spPr>
        <p:txBody>
          <a:bodyPr anchor="ctr">
            <a:normAutofit/>
          </a:bodyPr>
          <a:lstStyle/>
          <a:p>
            <a:r>
              <a:rPr lang="en-US"/>
              <a:t>Exemption V.s. Mandatory Learning Days</a:t>
            </a:r>
          </a:p>
        </p:txBody>
      </p:sp>
      <p:sp>
        <p:nvSpPr>
          <p:cNvPr id="3" name="Content Placeholder 2">
            <a:extLst>
              <a:ext uri="{FF2B5EF4-FFF2-40B4-BE49-F238E27FC236}">
                <a16:creationId xmlns:a16="http://schemas.microsoft.com/office/drawing/2014/main" id="{A32171A3-F57A-4C5C-A8C9-2DC0F6E19C45}"/>
              </a:ext>
            </a:extLst>
          </p:cNvPr>
          <p:cNvSpPr>
            <a:spLocks noGrp="1"/>
          </p:cNvSpPr>
          <p:nvPr>
            <p:ph idx="1"/>
          </p:nvPr>
        </p:nvSpPr>
        <p:spPr>
          <a:xfrm>
            <a:off x="1451579" y="2464991"/>
            <a:ext cx="9405891" cy="2403571"/>
          </a:xfrm>
        </p:spPr>
        <p:txBody>
          <a:bodyPr>
            <a:normAutofit/>
          </a:bodyPr>
          <a:lstStyle/>
          <a:p>
            <a:pPr marL="742950" marR="0" lvl="1" indent="-285750">
              <a:lnSpc>
                <a:spcPct val="110000"/>
              </a:lnSpc>
              <a:spcBef>
                <a:spcPts val="0"/>
              </a:spcBef>
              <a:spcAft>
                <a:spcPts val="0"/>
              </a:spcAft>
              <a:buFont typeface="Courier New" panose="02070309020205020404" pitchFamily="49" charset="0"/>
              <a:buChar char="o"/>
            </a:pPr>
            <a:r>
              <a:rPr lang="en-US" sz="1400">
                <a:effectLst/>
                <a:latin typeface="Calibri" panose="020F0502020204030204" pitchFamily="34" charset="0"/>
                <a:ea typeface="Calibri" panose="020F0502020204030204" pitchFamily="34" charset="0"/>
                <a:cs typeface="Calibri" panose="020F0502020204030204" pitchFamily="34" charset="0"/>
              </a:rPr>
              <a:t>Students who can still meet course requirements but require additional time and support in meeting key curricular outcomes will be required to attend school two additional learning days between the 14-17</a:t>
            </a:r>
            <a:r>
              <a:rPr lang="en-US" sz="1400" baseline="30000">
                <a:effectLst/>
                <a:latin typeface="Calibri" panose="020F0502020204030204" pitchFamily="34" charset="0"/>
                <a:ea typeface="Calibri" panose="020F0502020204030204" pitchFamily="34" charset="0"/>
                <a:cs typeface="Calibri" panose="020F0502020204030204" pitchFamily="34" charset="0"/>
              </a:rPr>
              <a:t>th</a:t>
            </a:r>
            <a:r>
              <a:rPr lang="en-US" sz="1400">
                <a:effectLst/>
                <a:latin typeface="Calibri" panose="020F0502020204030204" pitchFamily="34" charset="0"/>
                <a:ea typeface="Calibri" panose="020F0502020204030204" pitchFamily="34" charset="0"/>
                <a:cs typeface="Calibri" panose="020F0502020204030204" pitchFamily="34" charset="0"/>
              </a:rPr>
              <a:t> of June and will attend classes periods 1-5 as per their regular student schedules. They must attend full days as per any regular day.</a:t>
            </a:r>
          </a:p>
          <a:p>
            <a:pPr marL="457200" marR="0" lvl="1" indent="0">
              <a:lnSpc>
                <a:spcPct val="110000"/>
              </a:lnSpc>
              <a:spcBef>
                <a:spcPts val="0"/>
              </a:spcBef>
              <a:spcAft>
                <a:spcPts val="0"/>
              </a:spcAft>
              <a:buNone/>
            </a:pPr>
            <a:r>
              <a:rPr lang="en-US" sz="1400">
                <a:effectLst/>
                <a:latin typeface="Calibri" panose="020F0502020204030204" pitchFamily="34" charset="0"/>
                <a:ea typeface="Calibri" panose="020F0502020204030204" pitchFamily="34" charset="0"/>
                <a:cs typeface="Calibri" panose="020F0502020204030204" pitchFamily="34" charset="0"/>
              </a:rPr>
              <a:t>  </a:t>
            </a:r>
          </a:p>
          <a:p>
            <a:pPr marL="742950" lvl="1" indent="-285750">
              <a:lnSpc>
                <a:spcPct val="110000"/>
              </a:lnSpc>
              <a:spcBef>
                <a:spcPts val="0"/>
              </a:spcBef>
              <a:buFont typeface="Courier New" panose="02070309020205020404" pitchFamily="49" charset="0"/>
              <a:buChar char="o"/>
            </a:pPr>
            <a:r>
              <a:rPr lang="en-US" sz="1400" b="1">
                <a:effectLst/>
                <a:latin typeface="Calibri" panose="020F0502020204030204" pitchFamily="34" charset="0"/>
                <a:ea typeface="Calibri" panose="020F0502020204030204" pitchFamily="34" charset="0"/>
                <a:cs typeface="Calibri" panose="020F0502020204030204" pitchFamily="34" charset="0"/>
              </a:rPr>
              <a:t>In some cases where students have not been attending at school and/or not attending on their “Learning at Home Days,” it will NOT be possible for them to complete the required outcomes this school year.</a:t>
            </a:r>
            <a:endParaRPr lang="en-US" sz="1400">
              <a:effectLst/>
              <a:latin typeface="Calibri" panose="020F0502020204030204" pitchFamily="34" charset="0"/>
              <a:ea typeface="Calibri" panose="020F0502020204030204" pitchFamily="34" charset="0"/>
              <a:cs typeface="Calibri" panose="020F0502020204030204" pitchFamily="34" charset="0"/>
            </a:endParaRPr>
          </a:p>
          <a:p>
            <a:pPr marL="742950" marR="0" lvl="1" indent="-285750">
              <a:lnSpc>
                <a:spcPct val="110000"/>
              </a:lnSpc>
              <a:spcBef>
                <a:spcPts val="0"/>
              </a:spcBef>
              <a:spcAft>
                <a:spcPts val="0"/>
              </a:spcAft>
              <a:buFont typeface="Courier New" panose="02070309020205020404" pitchFamily="49" charset="0"/>
              <a:buChar char="o"/>
            </a:pPr>
            <a:endParaRPr lang="en-US" sz="1400">
              <a:effectLst/>
              <a:latin typeface="Calibri" panose="020F0502020204030204" pitchFamily="34" charset="0"/>
              <a:ea typeface="Calibri" panose="020F0502020204030204" pitchFamily="34" charset="0"/>
              <a:cs typeface="Calibri" panose="020F0502020204030204" pitchFamily="34" charset="0"/>
            </a:endParaRPr>
          </a:p>
          <a:p>
            <a:pPr marL="742950" marR="0" lvl="1" indent="-285750">
              <a:lnSpc>
                <a:spcPct val="110000"/>
              </a:lnSpc>
              <a:spcBef>
                <a:spcPts val="0"/>
              </a:spcBef>
              <a:spcAft>
                <a:spcPts val="800"/>
              </a:spcAft>
              <a:buFont typeface="Courier New" panose="02070309020205020404" pitchFamily="49" charset="0"/>
              <a:buChar char="o"/>
            </a:pPr>
            <a:r>
              <a:rPr lang="en-US" sz="1400">
                <a:effectLst/>
                <a:latin typeface="Calibri" panose="020F0502020204030204" pitchFamily="34" charset="0"/>
                <a:ea typeface="Calibri" panose="020F0502020204030204" pitchFamily="34" charset="0"/>
                <a:cs typeface="Calibri" panose="020F0502020204030204" pitchFamily="34" charset="0"/>
              </a:rPr>
              <a:t>Teachers must submit grades for all classes and all students by Monday, June 21</a:t>
            </a:r>
            <a:r>
              <a:rPr lang="en-US" sz="1400" baseline="30000">
                <a:effectLst/>
                <a:latin typeface="Calibri" panose="020F0502020204030204" pitchFamily="34" charset="0"/>
                <a:ea typeface="Calibri" panose="020F0502020204030204" pitchFamily="34" charset="0"/>
                <a:cs typeface="Calibri" panose="020F0502020204030204" pitchFamily="34" charset="0"/>
              </a:rPr>
              <a:t>st</a:t>
            </a:r>
            <a:r>
              <a:rPr lang="en-US" sz="1400">
                <a:effectLst/>
                <a:latin typeface="Calibri" panose="020F0502020204030204" pitchFamily="34" charset="0"/>
                <a:ea typeface="Calibri" panose="020F0502020204030204" pitchFamily="34" charset="0"/>
                <a:cs typeface="Calibri" panose="020F0502020204030204" pitchFamily="34" charset="0"/>
              </a:rPr>
              <a:t> for report cards to be verified, printed and ready for graduation on the 24</a:t>
            </a:r>
            <a:r>
              <a:rPr lang="en-US" sz="1400" baseline="30000">
                <a:effectLst/>
                <a:latin typeface="Calibri" panose="020F0502020204030204" pitchFamily="34" charset="0"/>
                <a:ea typeface="Calibri" panose="020F0502020204030204" pitchFamily="34" charset="0"/>
                <a:cs typeface="Calibri" panose="020F0502020204030204" pitchFamily="34" charset="0"/>
              </a:rPr>
              <a:t>th</a:t>
            </a:r>
            <a:r>
              <a:rPr lang="en-US" sz="1400">
                <a:effectLst/>
                <a:latin typeface="Calibri" panose="020F0502020204030204" pitchFamily="34" charset="0"/>
                <a:ea typeface="Calibri" panose="020F0502020204030204" pitchFamily="34" charset="0"/>
                <a:cs typeface="Calibri" panose="020F0502020204030204" pitchFamily="34" charset="0"/>
              </a:rPr>
              <a:t> and grades 9-11 pick up on the 25</a:t>
            </a:r>
            <a:r>
              <a:rPr lang="en-US" sz="1400" baseline="30000">
                <a:effectLst/>
                <a:latin typeface="Calibri" panose="020F0502020204030204" pitchFamily="34" charset="0"/>
                <a:ea typeface="Calibri" panose="020F0502020204030204" pitchFamily="34" charset="0"/>
                <a:cs typeface="Calibri" panose="020F0502020204030204" pitchFamily="34" charset="0"/>
              </a:rPr>
              <a:t>th</a:t>
            </a:r>
            <a:r>
              <a:rPr lang="en-US" sz="1400">
                <a:effectLst/>
                <a:latin typeface="Calibri" panose="020F0502020204030204" pitchFamily="34" charset="0"/>
                <a:ea typeface="Calibri" panose="020F0502020204030204" pitchFamily="34" charset="0"/>
                <a:cs typeface="Calibri" panose="020F0502020204030204" pitchFamily="34" charset="0"/>
              </a:rPr>
              <a:t> of June.</a:t>
            </a:r>
          </a:p>
          <a:p>
            <a:pPr>
              <a:lnSpc>
                <a:spcPct val="110000"/>
              </a:lnSpc>
            </a:pPr>
            <a:endParaRPr lang="en-US" sz="1400"/>
          </a:p>
        </p:txBody>
      </p:sp>
      <p:pic>
        <p:nvPicPr>
          <p:cNvPr id="42" name="Picture 41">
            <a:extLst>
              <a:ext uri="{FF2B5EF4-FFF2-40B4-BE49-F238E27FC236}">
                <a16:creationId xmlns:a16="http://schemas.microsoft.com/office/drawing/2014/main" id="{6A26901A-BC62-4A3A-A07A-65E1F3DDDEC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3001682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93642-385D-4679-A2CC-528779708E5C}"/>
              </a:ext>
            </a:extLst>
          </p:cNvPr>
          <p:cNvSpPr>
            <a:spLocks noGrp="1"/>
          </p:cNvSpPr>
          <p:nvPr>
            <p:ph type="title"/>
          </p:nvPr>
        </p:nvSpPr>
        <p:spPr/>
        <p:txBody>
          <a:bodyPr/>
          <a:lstStyle/>
          <a:p>
            <a:r>
              <a:rPr lang="en-US" dirty="0"/>
              <a:t>Exceptions &amp; Conflicts</a:t>
            </a:r>
          </a:p>
        </p:txBody>
      </p:sp>
      <p:sp>
        <p:nvSpPr>
          <p:cNvPr id="3" name="Content Placeholder 2">
            <a:extLst>
              <a:ext uri="{FF2B5EF4-FFF2-40B4-BE49-F238E27FC236}">
                <a16:creationId xmlns:a16="http://schemas.microsoft.com/office/drawing/2014/main" id="{C802AC41-2BCD-4F24-879C-F195B0C33AA4}"/>
              </a:ext>
            </a:extLst>
          </p:cNvPr>
          <p:cNvSpPr>
            <a:spLocks noGrp="1"/>
          </p:cNvSpPr>
          <p:nvPr>
            <p:ph sz="half" idx="1"/>
          </p:nvPr>
        </p:nvSpPr>
        <p:spPr/>
        <p:txBody>
          <a:bodyPr>
            <a:normAutofit fontScale="70000" lnSpcReduction="20000"/>
          </a:bodyPr>
          <a:lstStyle/>
          <a:p>
            <a:pPr>
              <a:buFont typeface="Wingdings" panose="05000000000000000000" pitchFamily="2" charset="2"/>
              <a:buChar char="Ø"/>
            </a:pPr>
            <a:r>
              <a:rPr lang="en-US" sz="2300" i="1" dirty="0">
                <a:effectLst/>
                <a:latin typeface="Calibri" panose="020F0502020204030204" pitchFamily="34" charset="0"/>
                <a:ea typeface="Calibri" panose="020F0502020204030204" pitchFamily="34" charset="0"/>
                <a:cs typeface="Times New Roman" panose="02020603050405020304" pitchFamily="18" charset="0"/>
              </a:rPr>
              <a:t>Exceptions to this plan:</a:t>
            </a:r>
            <a:r>
              <a:rPr lang="en-US" sz="2300" dirty="0">
                <a:effectLst/>
                <a:latin typeface="Calibri" panose="020F0502020204030204" pitchFamily="34" charset="0"/>
                <a:ea typeface="Calibri" panose="020F0502020204030204" pitchFamily="34" charset="0"/>
                <a:cs typeface="Times New Roman" panose="02020603050405020304" pitchFamily="18" charset="0"/>
              </a:rPr>
              <a:t> There are courses at SVHS that operate differently than traditional core curriculums. Cooperative Programs, Skilled Trades and other similar technology or Arts based courses require the completion of hands-on projects.  Quite often students require additional learning time well beyond regular structured class periods.  The teachers of these curriculums provide the space and time for students to complete their projects.  They will communicate to their students the times that they are required to complete their respective course requirements during this same period of time.</a:t>
            </a:r>
          </a:p>
          <a:p>
            <a:endParaRPr lang="en-US" dirty="0"/>
          </a:p>
        </p:txBody>
      </p:sp>
      <p:sp>
        <p:nvSpPr>
          <p:cNvPr id="4" name="Content Placeholder 3">
            <a:extLst>
              <a:ext uri="{FF2B5EF4-FFF2-40B4-BE49-F238E27FC236}">
                <a16:creationId xmlns:a16="http://schemas.microsoft.com/office/drawing/2014/main" id="{AA29FE70-084B-4D47-AA9E-5EDDB4798E12}"/>
              </a:ext>
            </a:extLst>
          </p:cNvPr>
          <p:cNvSpPr>
            <a:spLocks noGrp="1"/>
          </p:cNvSpPr>
          <p:nvPr>
            <p:ph sz="half" idx="2"/>
          </p:nvPr>
        </p:nvSpPr>
        <p:spPr/>
        <p:txBody>
          <a:bodyPr>
            <a:normAutofit fontScale="70000" lnSpcReduction="20000"/>
          </a:bodyPr>
          <a:lstStyle/>
          <a:p>
            <a:pPr marL="342900" marR="0" lvl="0" indent="-342900">
              <a:lnSpc>
                <a:spcPct val="107000"/>
              </a:lnSpc>
              <a:spcBef>
                <a:spcPts val="0"/>
              </a:spcBef>
              <a:spcAft>
                <a:spcPts val="0"/>
              </a:spcAft>
              <a:buFont typeface="Wingdings" panose="05000000000000000000" pitchFamily="2" charset="2"/>
              <a:buChar char=""/>
            </a:pPr>
            <a:r>
              <a:rPr lang="en-US" sz="2600" dirty="0">
                <a:effectLst/>
                <a:latin typeface="Calibri" panose="020F0502020204030204" pitchFamily="34" charset="0"/>
                <a:ea typeface="Calibri" panose="020F0502020204030204" pitchFamily="34" charset="0"/>
                <a:cs typeface="Times New Roman" panose="02020603050405020304" pitchFamily="18" charset="0"/>
              </a:rPr>
              <a:t>Once students receive their assessment dates from each of their teachers, they will need to examine their assessment schedule and plan their time accordingly.</a:t>
            </a:r>
          </a:p>
          <a:p>
            <a:pPr marL="342900" marR="0" lvl="0" indent="-342900">
              <a:lnSpc>
                <a:spcPct val="107000"/>
              </a:lnSpc>
              <a:spcBef>
                <a:spcPts val="0"/>
              </a:spcBef>
              <a:spcAft>
                <a:spcPts val="0"/>
              </a:spcAft>
              <a:buFont typeface="Wingdings" panose="05000000000000000000" pitchFamily="2" charset="2"/>
              <a:buChar char=""/>
            </a:pPr>
            <a:endParaRPr lang="en-US" sz="26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Wingdings" panose="05000000000000000000" pitchFamily="2" charset="2"/>
              <a:buChar char=""/>
            </a:pPr>
            <a:r>
              <a:rPr lang="en-US" sz="2600" dirty="0">
                <a:effectLst/>
                <a:latin typeface="Calibri" panose="020F0502020204030204" pitchFamily="34" charset="0"/>
                <a:ea typeface="Calibri" panose="020F0502020204030204" pitchFamily="34" charset="0"/>
                <a:cs typeface="Times New Roman" panose="02020603050405020304" pitchFamily="18" charset="0"/>
              </a:rPr>
              <a:t>If they have multiple assessment on the same day, they will need to inform their respective teaches and they will work a reasonable solution to the conflicts between themselves and their teachers.</a:t>
            </a:r>
          </a:p>
          <a:p>
            <a:endParaRPr lang="en-US" dirty="0"/>
          </a:p>
        </p:txBody>
      </p:sp>
    </p:spTree>
    <p:extLst>
      <p:ext uri="{BB962C8B-B14F-4D97-AF65-F5344CB8AC3E}">
        <p14:creationId xmlns:p14="http://schemas.microsoft.com/office/powerpoint/2010/main" val="1482343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6"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99278C37-C481-4FDA-9282-51B4F21636E8}"/>
              </a:ext>
            </a:extLst>
          </p:cNvPr>
          <p:cNvSpPr>
            <a:spLocks noGrp="1"/>
          </p:cNvSpPr>
          <p:nvPr>
            <p:ph type="title"/>
          </p:nvPr>
        </p:nvSpPr>
        <p:spPr>
          <a:xfrm>
            <a:off x="1451579" y="2303047"/>
            <a:ext cx="3272093" cy="2674198"/>
          </a:xfrm>
        </p:spPr>
        <p:txBody>
          <a:bodyPr anchor="t">
            <a:normAutofit/>
          </a:bodyPr>
          <a:lstStyle/>
          <a:p>
            <a:r>
              <a:rPr lang="en-US" sz="3000"/>
              <a:t>Between Now &amp; June:  What should you be Doing to make sure you are successful?</a:t>
            </a:r>
          </a:p>
        </p:txBody>
      </p:sp>
      <p:cxnSp>
        <p:nvCxnSpPr>
          <p:cNvPr id="20"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21" name="Content Placeholder 2">
            <a:extLst>
              <a:ext uri="{FF2B5EF4-FFF2-40B4-BE49-F238E27FC236}">
                <a16:creationId xmlns:a16="http://schemas.microsoft.com/office/drawing/2014/main" id="{A3C83D67-FB04-4112-9C95-1A8E20681283}"/>
              </a:ext>
            </a:extLst>
          </p:cNvPr>
          <p:cNvGraphicFramePr>
            <a:graphicFrameLocks noGrp="1"/>
          </p:cNvGraphicFramePr>
          <p:nvPr>
            <p:ph idx="1"/>
            <p:extLst>
              <p:ext uri="{D42A27DB-BD31-4B8C-83A1-F6EECF244321}">
                <p14:modId xmlns:p14="http://schemas.microsoft.com/office/powerpoint/2010/main" val="2409311720"/>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3731399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ocumentForm xmlns="1e050540-abf7-4cd0-9094-0488f67136b7">No</DocumentForm>
    <DocumentCategories xmlns="1e050540-abf7-4cd0-9094-0488f67136b7">Student-Information</DocumentCategories>
    <PublishingStartDate xmlns="http://schemas.microsoft.com/sharepoint/v3" xsi:nil="true"/>
    <PublishingExpiration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Categories" ma:contentTypeID="0x010100F2A1E1E4D320C749A22EC3F91FD053D600BDFE2363963431408503D9A903E9EA03" ma:contentTypeVersion="9" ma:contentTypeDescription="" ma:contentTypeScope="" ma:versionID="2c5c27a9b1a44399a22bacdb37c4551e">
  <xsd:schema xmlns:xsd="http://www.w3.org/2001/XMLSchema" xmlns:xs="http://www.w3.org/2001/XMLSchema" xmlns:p="http://schemas.microsoft.com/office/2006/metadata/properties" xmlns:ns1="http://schemas.microsoft.com/sharepoint/v3" xmlns:ns2="1e050540-abf7-4cd0-9094-0488f67136b7" targetNamespace="http://schemas.microsoft.com/office/2006/metadata/properties" ma:root="true" ma:fieldsID="d8fda0c4292ad7f8a38af40366b82787" ns1:_="" ns2:_="">
    <xsd:import namespace="http://schemas.microsoft.com/sharepoint/v3"/>
    <xsd:import namespace="1e050540-abf7-4cd0-9094-0488f67136b7"/>
    <xsd:element name="properties">
      <xsd:complexType>
        <xsd:sequence>
          <xsd:element name="documentManagement">
            <xsd:complexType>
              <xsd:all>
                <xsd:element ref="ns2:DocumentCategories"/>
                <xsd:element ref="ns2:DocumentForm"/>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 ma:hidden="true" ma:internalName="PublishingStartDate" ma:readOnly="false">
      <xsd:simpleType>
        <xsd:restriction base="dms:Unknown"/>
      </xsd:simpleType>
    </xsd:element>
    <xsd:element name="PublishingExpirationDate" ma:index="11" nillable="true" ma:displayName="Scheduling End Date" ma:description="" ma:hidden="true" ma:internalName="PublishingExpirationDate"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e050540-abf7-4cd0-9094-0488f67136b7" elementFormDefault="qualified">
    <xsd:import namespace="http://schemas.microsoft.com/office/2006/documentManagement/types"/>
    <xsd:import namespace="http://schemas.microsoft.com/office/infopath/2007/PartnerControls"/>
    <xsd:element name="DocumentCategories" ma:index="8" ma:displayName="Document Categories" ma:format="Dropdown" ma:internalName="DocumentCategories" ma:readOnly="false">
      <xsd:simpleType>
        <xsd:restriction base="dms:Choice">
          <xsd:enumeration value="ABC Tips"/>
          <xsd:enumeration value="Agenda"/>
          <xsd:enumeration value="Alumni"/>
          <xsd:enumeration value="Announcements"/>
          <xsd:enumeration value="Annual Report"/>
          <xsd:enumeration value="Archived"/>
          <xsd:enumeration value="Assemblies"/>
          <xsd:enumeration value="Awards"/>
          <xsd:enumeration value="Bullying Information"/>
          <xsd:enumeration value="Cafeteria"/>
          <xsd:enumeration value="Calendar"/>
          <xsd:enumeration value="Class Supply Lists"/>
          <xsd:enumeration value="Clubs"/>
          <xsd:enumeration value="Community"/>
          <xsd:enumeration value="Covid Information"/>
          <xsd:enumeration value="Data &amp; Reports"/>
          <xsd:enumeration value="District"/>
          <xsd:enumeration value="Drama"/>
          <xsd:enumeration value="English"/>
          <xsd:enumeration value="Exams"/>
          <xsd:enumeration value="Fine Arts"/>
          <xsd:enumeration value="French"/>
          <xsd:enumeration value="Graduation"/>
          <xsd:enumeration value="Guidance-Course Selection"/>
          <xsd:enumeration value="Guidance-Information"/>
          <xsd:enumeration value="Guidance-Scholarships"/>
          <xsd:enumeration value="Handbook"/>
          <xsd:enumeration value="Health"/>
          <xsd:enumeration value="Home and School"/>
          <xsd:enumeration value="Homework"/>
          <xsd:enumeration value="Hot Lunch"/>
          <xsd:enumeration value="Humanities"/>
          <xsd:enumeration value="Literacy"/>
          <xsd:enumeration value="Math"/>
          <xsd:enumeration value="Memo"/>
          <xsd:enumeration value="Misc"/>
          <xsd:enumeration value="Newcomers"/>
          <xsd:enumeration value="Newsletter"/>
          <xsd:enumeration value="Parent Information"/>
          <xsd:enumeration value="Portal"/>
          <xsd:enumeration value="Potato Harvest"/>
          <xsd:enumeration value="Policy"/>
          <xsd:enumeration value="Post-Secondary"/>
          <xsd:enumeration value="PSSC"/>
          <xsd:enumeration value="Registration"/>
          <xsd:enumeration value="Resource"/>
          <xsd:enumeration value="Schedule"/>
          <xsd:enumeration value="School Connects Messages"/>
          <xsd:enumeration value="School Improvement Plan"/>
          <xsd:enumeration value="School Information"/>
          <xsd:enumeration value="School Merchandise"/>
          <xsd:enumeration value="School Messenger Message"/>
          <xsd:enumeration value="Science"/>
          <xsd:enumeration value="Sexual Health Services"/>
          <xsd:enumeration value="Special Project"/>
          <xsd:enumeration value="Sports"/>
          <xsd:enumeration value="Student-Information"/>
          <xsd:enumeration value="Summer School"/>
          <xsd:enumeration value="Yearbook"/>
          <xsd:enumeration value="Vocational"/>
          <xsd:enumeration value="Voicemail"/>
          <xsd:enumeration value="Volunteer"/>
          <xsd:enumeration value="Weather"/>
        </xsd:restriction>
      </xsd:simpleType>
    </xsd:element>
    <xsd:element name="DocumentForm" ma:index="9" ma:displayName="Document Form" ma:default="No" ma:description="Is this a form?" ma:format="Dropdown" ma:internalName="DocumentForm">
      <xsd:simpleType>
        <xsd:restriction base="dms:Choice">
          <xsd:enumeration value="No"/>
          <xsd:enumeration value="Y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DCACA92-881C-47F6-8BA4-A15347EEC88B}"/>
</file>

<file path=customXml/itemProps2.xml><?xml version="1.0" encoding="utf-8"?>
<ds:datastoreItem xmlns:ds="http://schemas.openxmlformats.org/officeDocument/2006/customXml" ds:itemID="{7CD1A07D-9288-4A65-B86B-C33E554D29A9}"/>
</file>

<file path=customXml/itemProps3.xml><?xml version="1.0" encoding="utf-8"?>
<ds:datastoreItem xmlns:ds="http://schemas.openxmlformats.org/officeDocument/2006/customXml" ds:itemID="{4AEDC918-173F-4623-AEEE-67627D14676F}"/>
</file>

<file path=docProps/app.xml><?xml version="1.0" encoding="utf-8"?>
<Properties xmlns="http://schemas.openxmlformats.org/officeDocument/2006/extended-properties" xmlns:vt="http://schemas.openxmlformats.org/officeDocument/2006/docPropsVTypes">
  <Template>TM10001114[[fn=Gallery]]</Template>
  <TotalTime>1551</TotalTime>
  <Words>587</Words>
  <Application>Microsoft Office PowerPoint</Application>
  <PresentationFormat>Widescreen</PresentationFormat>
  <Paragraphs>25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Courier New</vt:lpstr>
      <vt:lpstr>Gill Sans MT</vt:lpstr>
      <vt:lpstr>Wingdings</vt:lpstr>
      <vt:lpstr>Gallery</vt:lpstr>
      <vt:lpstr>Final Assessments</vt:lpstr>
      <vt:lpstr>May 17th-June 17th </vt:lpstr>
      <vt:lpstr>Exemption V.s. Mandatory Learning Days</vt:lpstr>
      <vt:lpstr>Exceptions &amp; Conflicts</vt:lpstr>
      <vt:lpstr>Between Now &amp; June:  What should you be Doing to make sure you are successful?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Assessments</dc:title>
  <dc:creator>Smith, Jason J (ASD-W)</dc:creator>
  <cp:lastModifiedBy>Barclay, Angela (ASD-W)</cp:lastModifiedBy>
  <cp:revision>7</cp:revision>
  <dcterms:created xsi:type="dcterms:W3CDTF">2021-05-06T11:07:11Z</dcterms:created>
  <dcterms:modified xsi:type="dcterms:W3CDTF">2021-05-20T12:29:08Z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0x010100F2A1E1E4D320C749A22EC3F91FD053D600BDFE2363963431408503D9A903E9EA03</vt:lpwstr>
  </property>
</Properties>
</file>